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38"/>
  </p:notesMasterIdLst>
  <p:sldIdLst>
    <p:sldId id="256" r:id="rId4"/>
    <p:sldId id="328" r:id="rId5"/>
    <p:sldId id="605" r:id="rId6"/>
    <p:sldId id="607" r:id="rId7"/>
    <p:sldId id="346" r:id="rId8"/>
    <p:sldId id="330" r:id="rId9"/>
    <p:sldId id="329" r:id="rId10"/>
    <p:sldId id="259" r:id="rId11"/>
    <p:sldId id="382" r:id="rId12"/>
    <p:sldId id="391" r:id="rId13"/>
    <p:sldId id="332" r:id="rId14"/>
    <p:sldId id="333" r:id="rId15"/>
    <p:sldId id="334" r:id="rId16"/>
    <p:sldId id="335" r:id="rId17"/>
    <p:sldId id="394" r:id="rId18"/>
    <p:sldId id="336" r:id="rId19"/>
    <p:sldId id="267" r:id="rId20"/>
    <p:sldId id="261" r:id="rId21"/>
    <p:sldId id="262" r:id="rId22"/>
    <p:sldId id="345" r:id="rId23"/>
    <p:sldId id="270" r:id="rId24"/>
    <p:sldId id="269" r:id="rId25"/>
    <p:sldId id="388" r:id="rId26"/>
    <p:sldId id="393" r:id="rId27"/>
    <p:sldId id="351" r:id="rId28"/>
    <p:sldId id="409" r:id="rId29"/>
    <p:sldId id="353" r:id="rId30"/>
    <p:sldId id="390" r:id="rId31"/>
    <p:sldId id="354" r:id="rId32"/>
    <p:sldId id="272" r:id="rId33"/>
    <p:sldId id="343" r:id="rId34"/>
    <p:sldId id="386" r:id="rId35"/>
    <p:sldId id="608" r:id="rId36"/>
    <p:sldId id="609" r:id="rId3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35"/>
    <p:restoredTop sz="94632"/>
  </p:normalViewPr>
  <p:slideViewPr>
    <p:cSldViewPr snapToGrid="0" snapToObjects="1">
      <p:cViewPr varScale="1">
        <p:scale>
          <a:sx n="84" d="100"/>
          <a:sy n="84" d="100"/>
        </p:scale>
        <p:origin x="200" y="66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5" d="100"/>
          <a:sy n="85" d="100"/>
        </p:scale>
        <p:origin x="392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EEE31D-C3CE-46D1-99C9-90F6E51EF314}" type="doc">
      <dgm:prSet loTypeId="urn:microsoft.com/office/officeart/2005/8/layout/vList2" loCatId="list" qsTypeId="urn:microsoft.com/office/officeart/2005/8/quickstyle/simple2" qsCatId="simple" csTypeId="urn:microsoft.com/office/officeart/2005/8/colors/colorful1" csCatId="colorful"/>
      <dgm:spPr/>
      <dgm:t>
        <a:bodyPr/>
        <a:lstStyle/>
        <a:p>
          <a:endParaRPr lang="en-US"/>
        </a:p>
      </dgm:t>
    </dgm:pt>
    <dgm:pt modelId="{DE54B2F4-495F-4ACB-B9D0-927D48C09386}">
      <dgm:prSet/>
      <dgm:spPr/>
      <dgm:t>
        <a:bodyPr/>
        <a:lstStyle/>
        <a:p>
          <a:r>
            <a:rPr lang="nl-NL" dirty="0"/>
            <a:t>Herken de signalen</a:t>
          </a:r>
          <a:endParaRPr lang="en-US" dirty="0"/>
        </a:p>
      </dgm:t>
    </dgm:pt>
    <dgm:pt modelId="{E030FFB7-DD76-4E2D-AF0D-15BC8CB11C3A}" type="parTrans" cxnId="{DDBA551D-88D1-41F8-B434-EF8F8738825D}">
      <dgm:prSet/>
      <dgm:spPr/>
      <dgm:t>
        <a:bodyPr/>
        <a:lstStyle/>
        <a:p>
          <a:endParaRPr lang="en-US"/>
        </a:p>
      </dgm:t>
    </dgm:pt>
    <dgm:pt modelId="{476F9445-789E-420E-A841-C054CC01F2AC}" type="sibTrans" cxnId="{DDBA551D-88D1-41F8-B434-EF8F8738825D}">
      <dgm:prSet/>
      <dgm:spPr/>
      <dgm:t>
        <a:bodyPr/>
        <a:lstStyle/>
        <a:p>
          <a:endParaRPr lang="en-US"/>
        </a:p>
      </dgm:t>
    </dgm:pt>
    <dgm:pt modelId="{562C7F01-1F94-4035-A1F4-8F577D74E15C}">
      <dgm:prSet/>
      <dgm:spPr/>
      <dgm:t>
        <a:bodyPr/>
        <a:lstStyle/>
        <a:p>
          <a:r>
            <a:rPr lang="nl-NL"/>
            <a:t>Bewegen</a:t>
          </a:r>
          <a:endParaRPr lang="en-US"/>
        </a:p>
      </dgm:t>
    </dgm:pt>
    <dgm:pt modelId="{513CDA80-FD56-45AF-8B1F-409D85AE9D3B}" type="parTrans" cxnId="{E6DA1311-00B6-4CA0-B821-E31A6B1088E1}">
      <dgm:prSet/>
      <dgm:spPr/>
      <dgm:t>
        <a:bodyPr/>
        <a:lstStyle/>
        <a:p>
          <a:endParaRPr lang="en-US"/>
        </a:p>
      </dgm:t>
    </dgm:pt>
    <dgm:pt modelId="{DD992248-4863-4A26-A463-2B9C808E68C9}" type="sibTrans" cxnId="{E6DA1311-00B6-4CA0-B821-E31A6B1088E1}">
      <dgm:prSet/>
      <dgm:spPr/>
      <dgm:t>
        <a:bodyPr/>
        <a:lstStyle/>
        <a:p>
          <a:endParaRPr lang="en-US"/>
        </a:p>
      </dgm:t>
    </dgm:pt>
    <dgm:pt modelId="{46332892-44FB-4441-A819-0B3B04BA0ADA}">
      <dgm:prSet/>
      <dgm:spPr/>
      <dgm:t>
        <a:bodyPr/>
        <a:lstStyle/>
        <a:p>
          <a:r>
            <a:rPr lang="nl-NL"/>
            <a:t>Muziek</a:t>
          </a:r>
          <a:endParaRPr lang="en-US"/>
        </a:p>
      </dgm:t>
    </dgm:pt>
    <dgm:pt modelId="{1588C513-1874-4826-BD3B-1322813755E2}" type="parTrans" cxnId="{25A6306C-C02D-4AA5-B1BA-C77CC961D34D}">
      <dgm:prSet/>
      <dgm:spPr/>
      <dgm:t>
        <a:bodyPr/>
        <a:lstStyle/>
        <a:p>
          <a:endParaRPr lang="en-US"/>
        </a:p>
      </dgm:t>
    </dgm:pt>
    <dgm:pt modelId="{0A6F39E0-27B6-4B8A-BA69-14179A4DB2B3}" type="sibTrans" cxnId="{25A6306C-C02D-4AA5-B1BA-C77CC961D34D}">
      <dgm:prSet/>
      <dgm:spPr/>
      <dgm:t>
        <a:bodyPr/>
        <a:lstStyle/>
        <a:p>
          <a:endParaRPr lang="en-US"/>
        </a:p>
      </dgm:t>
    </dgm:pt>
    <dgm:pt modelId="{EC653D94-6702-488C-ACC9-DC92B2DE19B9}">
      <dgm:prSet/>
      <dgm:spPr/>
      <dgm:t>
        <a:bodyPr/>
        <a:lstStyle/>
        <a:p>
          <a:r>
            <a:rPr lang="nl-NL"/>
            <a:t>Empathie</a:t>
          </a:r>
          <a:endParaRPr lang="en-US"/>
        </a:p>
      </dgm:t>
    </dgm:pt>
    <dgm:pt modelId="{38FF7CCB-F823-4282-B804-446C6A9C8E5F}" type="parTrans" cxnId="{9F8DE3F6-4E9E-4898-97A3-A8D4D8EB2C0D}">
      <dgm:prSet/>
      <dgm:spPr/>
      <dgm:t>
        <a:bodyPr/>
        <a:lstStyle/>
        <a:p>
          <a:endParaRPr lang="en-US"/>
        </a:p>
      </dgm:t>
    </dgm:pt>
    <dgm:pt modelId="{C5492B8F-A144-4D37-981B-A3ABEF8CA0F4}" type="sibTrans" cxnId="{9F8DE3F6-4E9E-4898-97A3-A8D4D8EB2C0D}">
      <dgm:prSet/>
      <dgm:spPr/>
      <dgm:t>
        <a:bodyPr/>
        <a:lstStyle/>
        <a:p>
          <a:endParaRPr lang="en-US"/>
        </a:p>
      </dgm:t>
    </dgm:pt>
    <dgm:pt modelId="{CC26B695-D40D-4B2C-BE15-9B050F771E3B}">
      <dgm:prSet/>
      <dgm:spPr/>
      <dgm:t>
        <a:bodyPr/>
        <a:lstStyle/>
        <a:p>
          <a:r>
            <a:rPr lang="nl-NL"/>
            <a:t>Slaap (zie de overeenkomsten met de hersendelen, cortisol)</a:t>
          </a:r>
          <a:endParaRPr lang="en-US"/>
        </a:p>
      </dgm:t>
    </dgm:pt>
    <dgm:pt modelId="{8594A6A0-EA5F-41F7-9E44-C93BF4675D6F}" type="parTrans" cxnId="{466A9294-032A-4AE6-8423-5DE1D80B6347}">
      <dgm:prSet/>
      <dgm:spPr/>
      <dgm:t>
        <a:bodyPr/>
        <a:lstStyle/>
        <a:p>
          <a:endParaRPr lang="en-US"/>
        </a:p>
      </dgm:t>
    </dgm:pt>
    <dgm:pt modelId="{F143D327-553D-4C68-94C2-B04563C67D9F}" type="sibTrans" cxnId="{466A9294-032A-4AE6-8423-5DE1D80B6347}">
      <dgm:prSet/>
      <dgm:spPr/>
      <dgm:t>
        <a:bodyPr/>
        <a:lstStyle/>
        <a:p>
          <a:endParaRPr lang="en-US"/>
        </a:p>
      </dgm:t>
    </dgm:pt>
    <dgm:pt modelId="{24BEE5BB-98E8-454F-AB05-9E21C2775C9C}">
      <dgm:prSet/>
      <dgm:spPr/>
      <dgm:t>
        <a:bodyPr/>
        <a:lstStyle/>
        <a:p>
          <a:r>
            <a:rPr lang="nl-NL"/>
            <a:t>Multitasken</a:t>
          </a:r>
          <a:endParaRPr lang="en-US"/>
        </a:p>
      </dgm:t>
    </dgm:pt>
    <dgm:pt modelId="{51F5DC8A-039E-49C1-BA0E-A55C67309FE3}" type="parTrans" cxnId="{3580456E-A1DE-4811-87F0-B5BAAD3D2B6D}">
      <dgm:prSet/>
      <dgm:spPr/>
      <dgm:t>
        <a:bodyPr/>
        <a:lstStyle/>
        <a:p>
          <a:endParaRPr lang="en-US"/>
        </a:p>
      </dgm:t>
    </dgm:pt>
    <dgm:pt modelId="{8EEE07B4-D084-4BA9-9516-57434E6AF51F}" type="sibTrans" cxnId="{3580456E-A1DE-4811-87F0-B5BAAD3D2B6D}">
      <dgm:prSet/>
      <dgm:spPr/>
      <dgm:t>
        <a:bodyPr/>
        <a:lstStyle/>
        <a:p>
          <a:endParaRPr lang="en-US"/>
        </a:p>
      </dgm:t>
    </dgm:pt>
    <dgm:pt modelId="{D2FF8CB9-F936-504E-9B0F-6EEB9271AAEC}" type="pres">
      <dgm:prSet presAssocID="{A8EEE31D-C3CE-46D1-99C9-90F6E51EF314}" presName="linear" presStyleCnt="0">
        <dgm:presLayoutVars>
          <dgm:animLvl val="lvl"/>
          <dgm:resizeHandles val="exact"/>
        </dgm:presLayoutVars>
      </dgm:prSet>
      <dgm:spPr/>
    </dgm:pt>
    <dgm:pt modelId="{CD919FA2-10F4-B346-8A6A-14751E12901F}" type="pres">
      <dgm:prSet presAssocID="{DE54B2F4-495F-4ACB-B9D0-927D48C09386}" presName="parentText" presStyleLbl="node1" presStyleIdx="0" presStyleCnt="6">
        <dgm:presLayoutVars>
          <dgm:chMax val="0"/>
          <dgm:bulletEnabled val="1"/>
        </dgm:presLayoutVars>
      </dgm:prSet>
      <dgm:spPr/>
    </dgm:pt>
    <dgm:pt modelId="{CA1CA59B-2D4C-3D41-AB7F-6B3EFFE927F9}" type="pres">
      <dgm:prSet presAssocID="{476F9445-789E-420E-A841-C054CC01F2AC}" presName="spacer" presStyleCnt="0"/>
      <dgm:spPr/>
    </dgm:pt>
    <dgm:pt modelId="{1AB3B980-EA78-D640-87F2-27F22D16538D}" type="pres">
      <dgm:prSet presAssocID="{562C7F01-1F94-4035-A1F4-8F577D74E15C}" presName="parentText" presStyleLbl="node1" presStyleIdx="1" presStyleCnt="6">
        <dgm:presLayoutVars>
          <dgm:chMax val="0"/>
          <dgm:bulletEnabled val="1"/>
        </dgm:presLayoutVars>
      </dgm:prSet>
      <dgm:spPr/>
    </dgm:pt>
    <dgm:pt modelId="{8FA7EB4F-9697-AE40-8E4A-72EDBD5D9016}" type="pres">
      <dgm:prSet presAssocID="{DD992248-4863-4A26-A463-2B9C808E68C9}" presName="spacer" presStyleCnt="0"/>
      <dgm:spPr/>
    </dgm:pt>
    <dgm:pt modelId="{4A5D8D93-402A-604E-8D62-2C78FCE59ED1}" type="pres">
      <dgm:prSet presAssocID="{46332892-44FB-4441-A819-0B3B04BA0ADA}" presName="parentText" presStyleLbl="node1" presStyleIdx="2" presStyleCnt="6">
        <dgm:presLayoutVars>
          <dgm:chMax val="0"/>
          <dgm:bulletEnabled val="1"/>
        </dgm:presLayoutVars>
      </dgm:prSet>
      <dgm:spPr/>
    </dgm:pt>
    <dgm:pt modelId="{19CEE405-5511-B04D-A9A9-020D09C17E9D}" type="pres">
      <dgm:prSet presAssocID="{0A6F39E0-27B6-4B8A-BA69-14179A4DB2B3}" presName="spacer" presStyleCnt="0"/>
      <dgm:spPr/>
    </dgm:pt>
    <dgm:pt modelId="{DC39DAAF-6554-1042-B6A8-704F6D16D786}" type="pres">
      <dgm:prSet presAssocID="{EC653D94-6702-488C-ACC9-DC92B2DE19B9}" presName="parentText" presStyleLbl="node1" presStyleIdx="3" presStyleCnt="6">
        <dgm:presLayoutVars>
          <dgm:chMax val="0"/>
          <dgm:bulletEnabled val="1"/>
        </dgm:presLayoutVars>
      </dgm:prSet>
      <dgm:spPr/>
    </dgm:pt>
    <dgm:pt modelId="{7EDF21B2-09DC-7548-960E-C7BE81FBF011}" type="pres">
      <dgm:prSet presAssocID="{C5492B8F-A144-4D37-981B-A3ABEF8CA0F4}" presName="spacer" presStyleCnt="0"/>
      <dgm:spPr/>
    </dgm:pt>
    <dgm:pt modelId="{1ACB9796-F0B5-894B-AD19-E3D481A4FC04}" type="pres">
      <dgm:prSet presAssocID="{CC26B695-D40D-4B2C-BE15-9B050F771E3B}" presName="parentText" presStyleLbl="node1" presStyleIdx="4" presStyleCnt="6">
        <dgm:presLayoutVars>
          <dgm:chMax val="0"/>
          <dgm:bulletEnabled val="1"/>
        </dgm:presLayoutVars>
      </dgm:prSet>
      <dgm:spPr/>
    </dgm:pt>
    <dgm:pt modelId="{233C43D8-6843-EE4C-A696-05638D92D962}" type="pres">
      <dgm:prSet presAssocID="{F143D327-553D-4C68-94C2-B04563C67D9F}" presName="spacer" presStyleCnt="0"/>
      <dgm:spPr/>
    </dgm:pt>
    <dgm:pt modelId="{4D79B538-7DA1-3149-82F4-055300F84B00}" type="pres">
      <dgm:prSet presAssocID="{24BEE5BB-98E8-454F-AB05-9E21C2775C9C}" presName="parentText" presStyleLbl="node1" presStyleIdx="5" presStyleCnt="6">
        <dgm:presLayoutVars>
          <dgm:chMax val="0"/>
          <dgm:bulletEnabled val="1"/>
        </dgm:presLayoutVars>
      </dgm:prSet>
      <dgm:spPr/>
    </dgm:pt>
  </dgm:ptLst>
  <dgm:cxnLst>
    <dgm:cxn modelId="{25AF3304-5B79-9440-9A0A-F8D47333CEAD}" type="presOf" srcId="{DE54B2F4-495F-4ACB-B9D0-927D48C09386}" destId="{CD919FA2-10F4-B346-8A6A-14751E12901F}" srcOrd="0" destOrd="0" presId="urn:microsoft.com/office/officeart/2005/8/layout/vList2"/>
    <dgm:cxn modelId="{E6DA1311-00B6-4CA0-B821-E31A6B1088E1}" srcId="{A8EEE31D-C3CE-46D1-99C9-90F6E51EF314}" destId="{562C7F01-1F94-4035-A1F4-8F577D74E15C}" srcOrd="1" destOrd="0" parTransId="{513CDA80-FD56-45AF-8B1F-409D85AE9D3B}" sibTransId="{DD992248-4863-4A26-A463-2B9C808E68C9}"/>
    <dgm:cxn modelId="{DDBA551D-88D1-41F8-B434-EF8F8738825D}" srcId="{A8EEE31D-C3CE-46D1-99C9-90F6E51EF314}" destId="{DE54B2F4-495F-4ACB-B9D0-927D48C09386}" srcOrd="0" destOrd="0" parTransId="{E030FFB7-DD76-4E2D-AF0D-15BC8CB11C3A}" sibTransId="{476F9445-789E-420E-A841-C054CC01F2AC}"/>
    <dgm:cxn modelId="{48918768-1AFE-F44F-A800-F324AF98F818}" type="presOf" srcId="{A8EEE31D-C3CE-46D1-99C9-90F6E51EF314}" destId="{D2FF8CB9-F936-504E-9B0F-6EEB9271AAEC}" srcOrd="0" destOrd="0" presId="urn:microsoft.com/office/officeart/2005/8/layout/vList2"/>
    <dgm:cxn modelId="{25A6306C-C02D-4AA5-B1BA-C77CC961D34D}" srcId="{A8EEE31D-C3CE-46D1-99C9-90F6E51EF314}" destId="{46332892-44FB-4441-A819-0B3B04BA0ADA}" srcOrd="2" destOrd="0" parTransId="{1588C513-1874-4826-BD3B-1322813755E2}" sibTransId="{0A6F39E0-27B6-4B8A-BA69-14179A4DB2B3}"/>
    <dgm:cxn modelId="{3580456E-A1DE-4811-87F0-B5BAAD3D2B6D}" srcId="{A8EEE31D-C3CE-46D1-99C9-90F6E51EF314}" destId="{24BEE5BB-98E8-454F-AB05-9E21C2775C9C}" srcOrd="5" destOrd="0" parTransId="{51F5DC8A-039E-49C1-BA0E-A55C67309FE3}" sibTransId="{8EEE07B4-D084-4BA9-9516-57434E6AF51F}"/>
    <dgm:cxn modelId="{7790478D-E070-E04E-9BED-1CABE2127FAF}" type="presOf" srcId="{CC26B695-D40D-4B2C-BE15-9B050F771E3B}" destId="{1ACB9796-F0B5-894B-AD19-E3D481A4FC04}" srcOrd="0" destOrd="0" presId="urn:microsoft.com/office/officeart/2005/8/layout/vList2"/>
    <dgm:cxn modelId="{466A9294-032A-4AE6-8423-5DE1D80B6347}" srcId="{A8EEE31D-C3CE-46D1-99C9-90F6E51EF314}" destId="{CC26B695-D40D-4B2C-BE15-9B050F771E3B}" srcOrd="4" destOrd="0" parTransId="{8594A6A0-EA5F-41F7-9E44-C93BF4675D6F}" sibTransId="{F143D327-553D-4C68-94C2-B04563C67D9F}"/>
    <dgm:cxn modelId="{32B45098-A253-6C46-9FA8-61177EA08C9C}" type="presOf" srcId="{562C7F01-1F94-4035-A1F4-8F577D74E15C}" destId="{1AB3B980-EA78-D640-87F2-27F22D16538D}" srcOrd="0" destOrd="0" presId="urn:microsoft.com/office/officeart/2005/8/layout/vList2"/>
    <dgm:cxn modelId="{A1C7B2CC-1759-8449-BC72-70BD4E018CD8}" type="presOf" srcId="{24BEE5BB-98E8-454F-AB05-9E21C2775C9C}" destId="{4D79B538-7DA1-3149-82F4-055300F84B00}" srcOrd="0" destOrd="0" presId="urn:microsoft.com/office/officeart/2005/8/layout/vList2"/>
    <dgm:cxn modelId="{367C13DD-6CDC-6144-AB8B-82FED71881A6}" type="presOf" srcId="{EC653D94-6702-488C-ACC9-DC92B2DE19B9}" destId="{DC39DAAF-6554-1042-B6A8-704F6D16D786}" srcOrd="0" destOrd="0" presId="urn:microsoft.com/office/officeart/2005/8/layout/vList2"/>
    <dgm:cxn modelId="{22206CE2-3014-7C41-85B9-7C4713CC840E}" type="presOf" srcId="{46332892-44FB-4441-A819-0B3B04BA0ADA}" destId="{4A5D8D93-402A-604E-8D62-2C78FCE59ED1}" srcOrd="0" destOrd="0" presId="urn:microsoft.com/office/officeart/2005/8/layout/vList2"/>
    <dgm:cxn modelId="{9F8DE3F6-4E9E-4898-97A3-A8D4D8EB2C0D}" srcId="{A8EEE31D-C3CE-46D1-99C9-90F6E51EF314}" destId="{EC653D94-6702-488C-ACC9-DC92B2DE19B9}" srcOrd="3" destOrd="0" parTransId="{38FF7CCB-F823-4282-B804-446C6A9C8E5F}" sibTransId="{C5492B8F-A144-4D37-981B-A3ABEF8CA0F4}"/>
    <dgm:cxn modelId="{81EBAFEF-0EAB-6246-92BF-F654012D87CE}" type="presParOf" srcId="{D2FF8CB9-F936-504E-9B0F-6EEB9271AAEC}" destId="{CD919FA2-10F4-B346-8A6A-14751E12901F}" srcOrd="0" destOrd="0" presId="urn:microsoft.com/office/officeart/2005/8/layout/vList2"/>
    <dgm:cxn modelId="{D8096060-B11A-874A-82B2-C3E610D5EC30}" type="presParOf" srcId="{D2FF8CB9-F936-504E-9B0F-6EEB9271AAEC}" destId="{CA1CA59B-2D4C-3D41-AB7F-6B3EFFE927F9}" srcOrd="1" destOrd="0" presId="urn:microsoft.com/office/officeart/2005/8/layout/vList2"/>
    <dgm:cxn modelId="{17E73FFA-20FE-2B41-B5E8-6FF80DAF4B2B}" type="presParOf" srcId="{D2FF8CB9-F936-504E-9B0F-6EEB9271AAEC}" destId="{1AB3B980-EA78-D640-87F2-27F22D16538D}" srcOrd="2" destOrd="0" presId="urn:microsoft.com/office/officeart/2005/8/layout/vList2"/>
    <dgm:cxn modelId="{1327FA05-31F7-FE43-AAD8-2C0FC5ADDE5D}" type="presParOf" srcId="{D2FF8CB9-F936-504E-9B0F-6EEB9271AAEC}" destId="{8FA7EB4F-9697-AE40-8E4A-72EDBD5D9016}" srcOrd="3" destOrd="0" presId="urn:microsoft.com/office/officeart/2005/8/layout/vList2"/>
    <dgm:cxn modelId="{81A19634-3E79-5947-986B-9003BE1FF644}" type="presParOf" srcId="{D2FF8CB9-F936-504E-9B0F-6EEB9271AAEC}" destId="{4A5D8D93-402A-604E-8D62-2C78FCE59ED1}" srcOrd="4" destOrd="0" presId="urn:microsoft.com/office/officeart/2005/8/layout/vList2"/>
    <dgm:cxn modelId="{C93222D0-35D2-D14F-9EC4-0E96254D870C}" type="presParOf" srcId="{D2FF8CB9-F936-504E-9B0F-6EEB9271AAEC}" destId="{19CEE405-5511-B04D-A9A9-020D09C17E9D}" srcOrd="5" destOrd="0" presId="urn:microsoft.com/office/officeart/2005/8/layout/vList2"/>
    <dgm:cxn modelId="{E2C83DB0-CD19-7B4D-9792-8A194426CB58}" type="presParOf" srcId="{D2FF8CB9-F936-504E-9B0F-6EEB9271AAEC}" destId="{DC39DAAF-6554-1042-B6A8-704F6D16D786}" srcOrd="6" destOrd="0" presId="urn:microsoft.com/office/officeart/2005/8/layout/vList2"/>
    <dgm:cxn modelId="{A121660C-9954-C24C-8B6F-6DF6202393A6}" type="presParOf" srcId="{D2FF8CB9-F936-504E-9B0F-6EEB9271AAEC}" destId="{7EDF21B2-09DC-7548-960E-C7BE81FBF011}" srcOrd="7" destOrd="0" presId="urn:microsoft.com/office/officeart/2005/8/layout/vList2"/>
    <dgm:cxn modelId="{B722069A-39A8-5846-9019-7C55A349D3EF}" type="presParOf" srcId="{D2FF8CB9-F936-504E-9B0F-6EEB9271AAEC}" destId="{1ACB9796-F0B5-894B-AD19-E3D481A4FC04}" srcOrd="8" destOrd="0" presId="urn:microsoft.com/office/officeart/2005/8/layout/vList2"/>
    <dgm:cxn modelId="{6D0313F2-2630-0B4D-BC72-C3A18699887A}" type="presParOf" srcId="{D2FF8CB9-F936-504E-9B0F-6EEB9271AAEC}" destId="{233C43D8-6843-EE4C-A696-05638D92D962}" srcOrd="9" destOrd="0" presId="urn:microsoft.com/office/officeart/2005/8/layout/vList2"/>
    <dgm:cxn modelId="{81EB9EF6-34D7-A34F-B1FF-69E69F154B8E}" type="presParOf" srcId="{D2FF8CB9-F936-504E-9B0F-6EEB9271AAEC}" destId="{4D79B538-7DA1-3149-82F4-055300F84B00}"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639959-A88D-444D-8B40-27700128BAC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00DCEFA-FF39-49B6-AC81-A0FC71067BBF}">
      <dgm:prSet/>
      <dgm:spPr/>
      <dgm:t>
        <a:bodyPr/>
        <a:lstStyle/>
        <a:p>
          <a:r>
            <a:rPr lang="nl-NL"/>
            <a:t>Yoghurt</a:t>
          </a:r>
          <a:endParaRPr lang="en-US"/>
        </a:p>
      </dgm:t>
    </dgm:pt>
    <dgm:pt modelId="{1D01719E-F86C-409B-9842-B4CB9571B4E7}" type="parTrans" cxnId="{92DA0532-ABF7-434D-A7C2-AD0197243949}">
      <dgm:prSet/>
      <dgm:spPr/>
      <dgm:t>
        <a:bodyPr/>
        <a:lstStyle/>
        <a:p>
          <a:endParaRPr lang="en-US"/>
        </a:p>
      </dgm:t>
    </dgm:pt>
    <dgm:pt modelId="{2F3C3AAD-D2C3-4B84-B2B5-B1EBA9AA1A4A}" type="sibTrans" cxnId="{92DA0532-ABF7-434D-A7C2-AD0197243949}">
      <dgm:prSet/>
      <dgm:spPr/>
      <dgm:t>
        <a:bodyPr/>
        <a:lstStyle/>
        <a:p>
          <a:endParaRPr lang="en-US"/>
        </a:p>
      </dgm:t>
    </dgm:pt>
    <dgm:pt modelId="{0D3EC545-B4FA-4181-9A84-8DFDAE843B25}">
      <dgm:prSet/>
      <dgm:spPr/>
      <dgm:t>
        <a:bodyPr/>
        <a:lstStyle/>
        <a:p>
          <a:r>
            <a:rPr lang="nl-NL"/>
            <a:t>Chocola</a:t>
          </a:r>
          <a:endParaRPr lang="en-US"/>
        </a:p>
      </dgm:t>
    </dgm:pt>
    <dgm:pt modelId="{21E6B33B-8D3D-4C91-B8F4-85FBF18D077F}" type="parTrans" cxnId="{7DD6DDF4-761A-454E-ABCC-3B71A1384482}">
      <dgm:prSet/>
      <dgm:spPr/>
      <dgm:t>
        <a:bodyPr/>
        <a:lstStyle/>
        <a:p>
          <a:endParaRPr lang="en-US"/>
        </a:p>
      </dgm:t>
    </dgm:pt>
    <dgm:pt modelId="{DFD8F910-29A9-479E-A0E0-5E494A5EC580}" type="sibTrans" cxnId="{7DD6DDF4-761A-454E-ABCC-3B71A1384482}">
      <dgm:prSet/>
      <dgm:spPr/>
      <dgm:t>
        <a:bodyPr/>
        <a:lstStyle/>
        <a:p>
          <a:endParaRPr lang="en-US"/>
        </a:p>
      </dgm:t>
    </dgm:pt>
    <dgm:pt modelId="{A492B408-6881-493D-8E5D-F2D965A1600B}">
      <dgm:prSet/>
      <dgm:spPr/>
      <dgm:t>
        <a:bodyPr/>
        <a:lstStyle/>
        <a:p>
          <a:r>
            <a:rPr lang="nl-NL"/>
            <a:t>Bananen</a:t>
          </a:r>
          <a:endParaRPr lang="en-US"/>
        </a:p>
      </dgm:t>
    </dgm:pt>
    <dgm:pt modelId="{06E04382-C9D9-4C20-9E1B-395C1B9F4810}" type="parTrans" cxnId="{975B3C2E-1C65-4463-BD66-AFC5510DCB0A}">
      <dgm:prSet/>
      <dgm:spPr/>
      <dgm:t>
        <a:bodyPr/>
        <a:lstStyle/>
        <a:p>
          <a:endParaRPr lang="en-US"/>
        </a:p>
      </dgm:t>
    </dgm:pt>
    <dgm:pt modelId="{581E5ADD-B08D-4512-AAE5-B687AD2B995F}" type="sibTrans" cxnId="{975B3C2E-1C65-4463-BD66-AFC5510DCB0A}">
      <dgm:prSet/>
      <dgm:spPr/>
      <dgm:t>
        <a:bodyPr/>
        <a:lstStyle/>
        <a:p>
          <a:endParaRPr lang="en-US"/>
        </a:p>
      </dgm:t>
    </dgm:pt>
    <dgm:pt modelId="{EE34002B-82B5-40A4-9E52-B35656C3C00C}">
      <dgm:prSet/>
      <dgm:spPr/>
      <dgm:t>
        <a:bodyPr/>
        <a:lstStyle/>
        <a:p>
          <a:r>
            <a:rPr lang="nl-NL"/>
            <a:t>Amandelen</a:t>
          </a:r>
          <a:endParaRPr lang="en-US"/>
        </a:p>
      </dgm:t>
    </dgm:pt>
    <dgm:pt modelId="{5B1CAB91-FA2A-402A-AA87-40080780D08D}" type="parTrans" cxnId="{C6219A06-3392-4FFB-AF68-B81946261CD9}">
      <dgm:prSet/>
      <dgm:spPr/>
      <dgm:t>
        <a:bodyPr/>
        <a:lstStyle/>
        <a:p>
          <a:endParaRPr lang="en-US"/>
        </a:p>
      </dgm:t>
    </dgm:pt>
    <dgm:pt modelId="{C23CAB87-316C-4546-91D7-475392D8BF41}" type="sibTrans" cxnId="{C6219A06-3392-4FFB-AF68-B81946261CD9}">
      <dgm:prSet/>
      <dgm:spPr/>
      <dgm:t>
        <a:bodyPr/>
        <a:lstStyle/>
        <a:p>
          <a:endParaRPr lang="en-US"/>
        </a:p>
      </dgm:t>
    </dgm:pt>
    <dgm:pt modelId="{8647D3C9-8938-4677-887B-B98DE9FB0AC5}">
      <dgm:prSet/>
      <dgm:spPr/>
      <dgm:t>
        <a:bodyPr/>
        <a:lstStyle/>
        <a:p>
          <a:r>
            <a:rPr lang="nl-NL"/>
            <a:t>Linzen</a:t>
          </a:r>
          <a:endParaRPr lang="en-US"/>
        </a:p>
      </dgm:t>
    </dgm:pt>
    <dgm:pt modelId="{188857FC-14E3-4AC7-87D2-545CFFF65A27}" type="parTrans" cxnId="{7BC4668C-3FDC-4EF5-93D5-0AD9BF64263C}">
      <dgm:prSet/>
      <dgm:spPr/>
      <dgm:t>
        <a:bodyPr/>
        <a:lstStyle/>
        <a:p>
          <a:endParaRPr lang="en-US"/>
        </a:p>
      </dgm:t>
    </dgm:pt>
    <dgm:pt modelId="{B7127704-CBEE-45F3-8AFC-C730C013E7CD}" type="sibTrans" cxnId="{7BC4668C-3FDC-4EF5-93D5-0AD9BF64263C}">
      <dgm:prSet/>
      <dgm:spPr/>
      <dgm:t>
        <a:bodyPr/>
        <a:lstStyle/>
        <a:p>
          <a:endParaRPr lang="en-US"/>
        </a:p>
      </dgm:t>
    </dgm:pt>
    <dgm:pt modelId="{08E5008C-A340-4ADB-BF0D-02DCE0353513}">
      <dgm:prSet/>
      <dgm:spPr/>
      <dgm:t>
        <a:bodyPr/>
        <a:lstStyle/>
        <a:p>
          <a:r>
            <a:rPr lang="nl-NL"/>
            <a:t>Kikkererwten</a:t>
          </a:r>
          <a:endParaRPr lang="en-US"/>
        </a:p>
      </dgm:t>
    </dgm:pt>
    <dgm:pt modelId="{854C1CE0-C410-4D68-971A-064E48EACDD6}" type="parTrans" cxnId="{1E5829DC-6578-4258-8221-1720B5901EBD}">
      <dgm:prSet/>
      <dgm:spPr/>
      <dgm:t>
        <a:bodyPr/>
        <a:lstStyle/>
        <a:p>
          <a:endParaRPr lang="en-US"/>
        </a:p>
      </dgm:t>
    </dgm:pt>
    <dgm:pt modelId="{C915F059-4EE2-408F-94A2-323D6403E408}" type="sibTrans" cxnId="{1E5829DC-6578-4258-8221-1720B5901EBD}">
      <dgm:prSet/>
      <dgm:spPr/>
      <dgm:t>
        <a:bodyPr/>
        <a:lstStyle/>
        <a:p>
          <a:endParaRPr lang="en-US"/>
        </a:p>
      </dgm:t>
    </dgm:pt>
    <dgm:pt modelId="{1A646BB9-8C98-41B4-9D9D-526B24556ABC}" type="pres">
      <dgm:prSet presAssocID="{A9639959-A88D-444D-8B40-27700128BAC4}" presName="root" presStyleCnt="0">
        <dgm:presLayoutVars>
          <dgm:dir/>
          <dgm:resizeHandles val="exact"/>
        </dgm:presLayoutVars>
      </dgm:prSet>
      <dgm:spPr/>
    </dgm:pt>
    <dgm:pt modelId="{1AFE2807-4B3C-420A-B4CE-71729564D9AB}" type="pres">
      <dgm:prSet presAssocID="{400DCEFA-FF39-49B6-AC81-A0FC71067BBF}" presName="compNode" presStyleCnt="0"/>
      <dgm:spPr/>
    </dgm:pt>
    <dgm:pt modelId="{990AFB5A-EBB1-43A7-B194-4078991BB8D9}" type="pres">
      <dgm:prSet presAssocID="{400DCEFA-FF39-49B6-AC81-A0FC71067BBF}" presName="bgRect" presStyleLbl="bgShp" presStyleIdx="0" presStyleCnt="6"/>
      <dgm:spPr/>
    </dgm:pt>
    <dgm:pt modelId="{606FFC78-682B-40D1-9007-64FAA153D7A7}" type="pres">
      <dgm:prSet presAssocID="{400DCEFA-FF39-49B6-AC81-A0FC71067BB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apes"/>
        </a:ext>
      </dgm:extLst>
    </dgm:pt>
    <dgm:pt modelId="{E44C5B15-0AE7-4449-BF44-CFD40FD82367}" type="pres">
      <dgm:prSet presAssocID="{400DCEFA-FF39-49B6-AC81-A0FC71067BBF}" presName="spaceRect" presStyleCnt="0"/>
      <dgm:spPr/>
    </dgm:pt>
    <dgm:pt modelId="{5DF2C5FA-1FD3-4B27-831F-534A30F45B66}" type="pres">
      <dgm:prSet presAssocID="{400DCEFA-FF39-49B6-AC81-A0FC71067BBF}" presName="parTx" presStyleLbl="revTx" presStyleIdx="0" presStyleCnt="6">
        <dgm:presLayoutVars>
          <dgm:chMax val="0"/>
          <dgm:chPref val="0"/>
        </dgm:presLayoutVars>
      </dgm:prSet>
      <dgm:spPr/>
    </dgm:pt>
    <dgm:pt modelId="{4509549D-7CAF-4915-BBAB-CA87082FB2B9}" type="pres">
      <dgm:prSet presAssocID="{2F3C3AAD-D2C3-4B84-B2B5-B1EBA9AA1A4A}" presName="sibTrans" presStyleCnt="0"/>
      <dgm:spPr/>
    </dgm:pt>
    <dgm:pt modelId="{A129816E-AF3A-4CCF-BD16-DE8F897DE58E}" type="pres">
      <dgm:prSet presAssocID="{0D3EC545-B4FA-4181-9A84-8DFDAE843B25}" presName="compNode" presStyleCnt="0"/>
      <dgm:spPr/>
    </dgm:pt>
    <dgm:pt modelId="{A8915370-9A97-4BCB-9B50-D8A1E919FE1A}" type="pres">
      <dgm:prSet presAssocID="{0D3EC545-B4FA-4181-9A84-8DFDAE843B25}" presName="bgRect" presStyleLbl="bgShp" presStyleIdx="1" presStyleCnt="6"/>
      <dgm:spPr/>
    </dgm:pt>
    <dgm:pt modelId="{7EFA0E23-18B0-477E-B1FE-551F02DC4235}" type="pres">
      <dgm:prSet presAssocID="{0D3EC545-B4FA-4181-9A84-8DFDAE843B2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ndy"/>
        </a:ext>
      </dgm:extLst>
    </dgm:pt>
    <dgm:pt modelId="{4EEFD242-6D2B-4E37-8195-64FCC2020EC3}" type="pres">
      <dgm:prSet presAssocID="{0D3EC545-B4FA-4181-9A84-8DFDAE843B25}" presName="spaceRect" presStyleCnt="0"/>
      <dgm:spPr/>
    </dgm:pt>
    <dgm:pt modelId="{AA5DC7FA-A7E1-412B-A172-FDDCAF04D68F}" type="pres">
      <dgm:prSet presAssocID="{0D3EC545-B4FA-4181-9A84-8DFDAE843B25}" presName="parTx" presStyleLbl="revTx" presStyleIdx="1" presStyleCnt="6">
        <dgm:presLayoutVars>
          <dgm:chMax val="0"/>
          <dgm:chPref val="0"/>
        </dgm:presLayoutVars>
      </dgm:prSet>
      <dgm:spPr/>
    </dgm:pt>
    <dgm:pt modelId="{41326A0D-E06E-413D-B4F8-D93E89E7EED4}" type="pres">
      <dgm:prSet presAssocID="{DFD8F910-29A9-479E-A0E0-5E494A5EC580}" presName="sibTrans" presStyleCnt="0"/>
      <dgm:spPr/>
    </dgm:pt>
    <dgm:pt modelId="{0ECC5EDD-6B14-49E9-A544-F06C8C6B92E6}" type="pres">
      <dgm:prSet presAssocID="{A492B408-6881-493D-8E5D-F2D965A1600B}" presName="compNode" presStyleCnt="0"/>
      <dgm:spPr/>
    </dgm:pt>
    <dgm:pt modelId="{D41D64CA-6CDD-4E9A-9EF2-8C39F9933671}" type="pres">
      <dgm:prSet presAssocID="{A492B408-6881-493D-8E5D-F2D965A1600B}" presName="bgRect" presStyleLbl="bgShp" presStyleIdx="2" presStyleCnt="6"/>
      <dgm:spPr/>
    </dgm:pt>
    <dgm:pt modelId="{EDAAE6E3-AFB1-4A0F-B6A5-857C80F6E463}" type="pres">
      <dgm:prSet presAssocID="{A492B408-6881-493D-8E5D-F2D965A1600B}"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termelon"/>
        </a:ext>
      </dgm:extLst>
    </dgm:pt>
    <dgm:pt modelId="{D259F46F-CEC2-4160-96DE-A1940113FBC3}" type="pres">
      <dgm:prSet presAssocID="{A492B408-6881-493D-8E5D-F2D965A1600B}" presName="spaceRect" presStyleCnt="0"/>
      <dgm:spPr/>
    </dgm:pt>
    <dgm:pt modelId="{521932DA-7387-475E-A3BA-C6118B2B1489}" type="pres">
      <dgm:prSet presAssocID="{A492B408-6881-493D-8E5D-F2D965A1600B}" presName="parTx" presStyleLbl="revTx" presStyleIdx="2" presStyleCnt="6">
        <dgm:presLayoutVars>
          <dgm:chMax val="0"/>
          <dgm:chPref val="0"/>
        </dgm:presLayoutVars>
      </dgm:prSet>
      <dgm:spPr/>
    </dgm:pt>
    <dgm:pt modelId="{F3DD6C92-348F-41B5-BC80-C7559B1680FB}" type="pres">
      <dgm:prSet presAssocID="{581E5ADD-B08D-4512-AAE5-B687AD2B995F}" presName="sibTrans" presStyleCnt="0"/>
      <dgm:spPr/>
    </dgm:pt>
    <dgm:pt modelId="{14B4C520-A0A6-4D52-B9B4-FBF45D283309}" type="pres">
      <dgm:prSet presAssocID="{EE34002B-82B5-40A4-9E52-B35656C3C00C}" presName="compNode" presStyleCnt="0"/>
      <dgm:spPr/>
    </dgm:pt>
    <dgm:pt modelId="{5C13CF9A-4B06-4132-BF9C-AD662E49178D}" type="pres">
      <dgm:prSet presAssocID="{EE34002B-82B5-40A4-9E52-B35656C3C00C}" presName="bgRect" presStyleLbl="bgShp" presStyleIdx="3" presStyleCnt="6"/>
      <dgm:spPr/>
    </dgm:pt>
    <dgm:pt modelId="{79BA93E8-744E-46FF-8BEA-CB916E77B4EE}" type="pres">
      <dgm:prSet presAssocID="{EE34002B-82B5-40A4-9E52-B35656C3C00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upcake"/>
        </a:ext>
      </dgm:extLst>
    </dgm:pt>
    <dgm:pt modelId="{F617B6E7-DA35-46DA-8C3A-C9C6DAF5BCBB}" type="pres">
      <dgm:prSet presAssocID="{EE34002B-82B5-40A4-9E52-B35656C3C00C}" presName="spaceRect" presStyleCnt="0"/>
      <dgm:spPr/>
    </dgm:pt>
    <dgm:pt modelId="{25609D00-279F-4106-A893-DB24C789FD26}" type="pres">
      <dgm:prSet presAssocID="{EE34002B-82B5-40A4-9E52-B35656C3C00C}" presName="parTx" presStyleLbl="revTx" presStyleIdx="3" presStyleCnt="6">
        <dgm:presLayoutVars>
          <dgm:chMax val="0"/>
          <dgm:chPref val="0"/>
        </dgm:presLayoutVars>
      </dgm:prSet>
      <dgm:spPr/>
    </dgm:pt>
    <dgm:pt modelId="{24F93465-579B-4619-8105-139A4AA46AE6}" type="pres">
      <dgm:prSet presAssocID="{C23CAB87-316C-4546-91D7-475392D8BF41}" presName="sibTrans" presStyleCnt="0"/>
      <dgm:spPr/>
    </dgm:pt>
    <dgm:pt modelId="{BE371F75-E7FE-4A7C-978A-CBBE7E59827E}" type="pres">
      <dgm:prSet presAssocID="{8647D3C9-8938-4677-887B-B98DE9FB0AC5}" presName="compNode" presStyleCnt="0"/>
      <dgm:spPr/>
    </dgm:pt>
    <dgm:pt modelId="{9D8B5836-D44E-42B8-91D3-B5528C34CFAF}" type="pres">
      <dgm:prSet presAssocID="{8647D3C9-8938-4677-887B-B98DE9FB0AC5}" presName="bgRect" presStyleLbl="bgShp" presStyleIdx="4" presStyleCnt="6"/>
      <dgm:spPr/>
    </dgm:pt>
    <dgm:pt modelId="{2D50F6AB-6147-4DD2-BA25-88F65AD1005C}" type="pres">
      <dgm:prSet presAssocID="{8647D3C9-8938-4677-887B-B98DE9FB0AC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Avocado"/>
        </a:ext>
      </dgm:extLst>
    </dgm:pt>
    <dgm:pt modelId="{76981ED6-9150-48B0-860E-7332E7E145EB}" type="pres">
      <dgm:prSet presAssocID="{8647D3C9-8938-4677-887B-B98DE9FB0AC5}" presName="spaceRect" presStyleCnt="0"/>
      <dgm:spPr/>
    </dgm:pt>
    <dgm:pt modelId="{51FB5FFB-6F62-42E8-9385-86F51CB5FDA4}" type="pres">
      <dgm:prSet presAssocID="{8647D3C9-8938-4677-887B-B98DE9FB0AC5}" presName="parTx" presStyleLbl="revTx" presStyleIdx="4" presStyleCnt="6">
        <dgm:presLayoutVars>
          <dgm:chMax val="0"/>
          <dgm:chPref val="0"/>
        </dgm:presLayoutVars>
      </dgm:prSet>
      <dgm:spPr/>
    </dgm:pt>
    <dgm:pt modelId="{5E6685C1-3DFC-4B72-9635-8175519F339C}" type="pres">
      <dgm:prSet presAssocID="{B7127704-CBEE-45F3-8AFC-C730C013E7CD}" presName="sibTrans" presStyleCnt="0"/>
      <dgm:spPr/>
    </dgm:pt>
    <dgm:pt modelId="{CD56D667-A738-4B13-838E-9E949A2439AA}" type="pres">
      <dgm:prSet presAssocID="{08E5008C-A340-4ADB-BF0D-02DCE0353513}" presName="compNode" presStyleCnt="0"/>
      <dgm:spPr/>
    </dgm:pt>
    <dgm:pt modelId="{37F337D9-0DEC-45DE-9A10-1FD5308D4484}" type="pres">
      <dgm:prSet presAssocID="{08E5008C-A340-4ADB-BF0D-02DCE0353513}" presName="bgRect" presStyleLbl="bgShp" presStyleIdx="5" presStyleCnt="6"/>
      <dgm:spPr/>
    </dgm:pt>
    <dgm:pt modelId="{C8D56D25-C1CC-4476-9316-67DBC2878167}" type="pres">
      <dgm:prSet presAssocID="{08E5008C-A340-4ADB-BF0D-02DCE0353513}"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rn"/>
        </a:ext>
      </dgm:extLst>
    </dgm:pt>
    <dgm:pt modelId="{F7196715-EA56-4C4B-AF3A-EF98502383ED}" type="pres">
      <dgm:prSet presAssocID="{08E5008C-A340-4ADB-BF0D-02DCE0353513}" presName="spaceRect" presStyleCnt="0"/>
      <dgm:spPr/>
    </dgm:pt>
    <dgm:pt modelId="{FD4534BC-A5D2-43A7-999C-F617A6B76552}" type="pres">
      <dgm:prSet presAssocID="{08E5008C-A340-4ADB-BF0D-02DCE0353513}" presName="parTx" presStyleLbl="revTx" presStyleIdx="5" presStyleCnt="6">
        <dgm:presLayoutVars>
          <dgm:chMax val="0"/>
          <dgm:chPref val="0"/>
        </dgm:presLayoutVars>
      </dgm:prSet>
      <dgm:spPr/>
    </dgm:pt>
  </dgm:ptLst>
  <dgm:cxnLst>
    <dgm:cxn modelId="{C6219A06-3392-4FFB-AF68-B81946261CD9}" srcId="{A9639959-A88D-444D-8B40-27700128BAC4}" destId="{EE34002B-82B5-40A4-9E52-B35656C3C00C}" srcOrd="3" destOrd="0" parTransId="{5B1CAB91-FA2A-402A-AA87-40080780D08D}" sibTransId="{C23CAB87-316C-4546-91D7-475392D8BF41}"/>
    <dgm:cxn modelId="{47B16407-8C9F-448B-9D4A-8E22BAA39CBD}" type="presOf" srcId="{A9639959-A88D-444D-8B40-27700128BAC4}" destId="{1A646BB9-8C98-41B4-9D9D-526B24556ABC}" srcOrd="0" destOrd="0" presId="urn:microsoft.com/office/officeart/2018/2/layout/IconVerticalSolidList"/>
    <dgm:cxn modelId="{975B3C2E-1C65-4463-BD66-AFC5510DCB0A}" srcId="{A9639959-A88D-444D-8B40-27700128BAC4}" destId="{A492B408-6881-493D-8E5D-F2D965A1600B}" srcOrd="2" destOrd="0" parTransId="{06E04382-C9D9-4C20-9E1B-395C1B9F4810}" sibTransId="{581E5ADD-B08D-4512-AAE5-B687AD2B995F}"/>
    <dgm:cxn modelId="{92DA0532-ABF7-434D-A7C2-AD0197243949}" srcId="{A9639959-A88D-444D-8B40-27700128BAC4}" destId="{400DCEFA-FF39-49B6-AC81-A0FC71067BBF}" srcOrd="0" destOrd="0" parTransId="{1D01719E-F86C-409B-9842-B4CB9571B4E7}" sibTransId="{2F3C3AAD-D2C3-4B84-B2B5-B1EBA9AA1A4A}"/>
    <dgm:cxn modelId="{E5DA944F-3231-4771-B798-B8FF868899AC}" type="presOf" srcId="{8647D3C9-8938-4677-887B-B98DE9FB0AC5}" destId="{51FB5FFB-6F62-42E8-9385-86F51CB5FDA4}" srcOrd="0" destOrd="0" presId="urn:microsoft.com/office/officeart/2018/2/layout/IconVerticalSolidList"/>
    <dgm:cxn modelId="{A5325457-AC46-43D4-92C3-A0090D734136}" type="presOf" srcId="{EE34002B-82B5-40A4-9E52-B35656C3C00C}" destId="{25609D00-279F-4106-A893-DB24C789FD26}" srcOrd="0" destOrd="0" presId="urn:microsoft.com/office/officeart/2018/2/layout/IconVerticalSolidList"/>
    <dgm:cxn modelId="{F1343E71-D924-479C-90DD-9E2BF5DAAED9}" type="presOf" srcId="{A492B408-6881-493D-8E5D-F2D965A1600B}" destId="{521932DA-7387-475E-A3BA-C6118B2B1489}" srcOrd="0" destOrd="0" presId="urn:microsoft.com/office/officeart/2018/2/layout/IconVerticalSolidList"/>
    <dgm:cxn modelId="{7BC4668C-3FDC-4EF5-93D5-0AD9BF64263C}" srcId="{A9639959-A88D-444D-8B40-27700128BAC4}" destId="{8647D3C9-8938-4677-887B-B98DE9FB0AC5}" srcOrd="4" destOrd="0" parTransId="{188857FC-14E3-4AC7-87D2-545CFFF65A27}" sibTransId="{B7127704-CBEE-45F3-8AFC-C730C013E7CD}"/>
    <dgm:cxn modelId="{AA3C3DCE-FCEA-4C64-920D-6E91DDEBC56D}" type="presOf" srcId="{08E5008C-A340-4ADB-BF0D-02DCE0353513}" destId="{FD4534BC-A5D2-43A7-999C-F617A6B76552}" srcOrd="0" destOrd="0" presId="urn:microsoft.com/office/officeart/2018/2/layout/IconVerticalSolidList"/>
    <dgm:cxn modelId="{1E5829DC-6578-4258-8221-1720B5901EBD}" srcId="{A9639959-A88D-444D-8B40-27700128BAC4}" destId="{08E5008C-A340-4ADB-BF0D-02DCE0353513}" srcOrd="5" destOrd="0" parTransId="{854C1CE0-C410-4D68-971A-064E48EACDD6}" sibTransId="{C915F059-4EE2-408F-94A2-323D6403E408}"/>
    <dgm:cxn modelId="{6F762EE8-E964-4627-A68B-1F432E3538AA}" type="presOf" srcId="{400DCEFA-FF39-49B6-AC81-A0FC71067BBF}" destId="{5DF2C5FA-1FD3-4B27-831F-534A30F45B66}" srcOrd="0" destOrd="0" presId="urn:microsoft.com/office/officeart/2018/2/layout/IconVerticalSolidList"/>
    <dgm:cxn modelId="{7DD6DDF4-761A-454E-ABCC-3B71A1384482}" srcId="{A9639959-A88D-444D-8B40-27700128BAC4}" destId="{0D3EC545-B4FA-4181-9A84-8DFDAE843B25}" srcOrd="1" destOrd="0" parTransId="{21E6B33B-8D3D-4C91-B8F4-85FBF18D077F}" sibTransId="{DFD8F910-29A9-479E-A0E0-5E494A5EC580}"/>
    <dgm:cxn modelId="{AB5555F5-5514-45F3-966B-21489C7CD2D4}" type="presOf" srcId="{0D3EC545-B4FA-4181-9A84-8DFDAE843B25}" destId="{AA5DC7FA-A7E1-412B-A172-FDDCAF04D68F}" srcOrd="0" destOrd="0" presId="urn:microsoft.com/office/officeart/2018/2/layout/IconVerticalSolidList"/>
    <dgm:cxn modelId="{C5CA6841-7679-4770-96B4-25D4D3FFCE98}" type="presParOf" srcId="{1A646BB9-8C98-41B4-9D9D-526B24556ABC}" destId="{1AFE2807-4B3C-420A-B4CE-71729564D9AB}" srcOrd="0" destOrd="0" presId="urn:microsoft.com/office/officeart/2018/2/layout/IconVerticalSolidList"/>
    <dgm:cxn modelId="{179E2BEE-2F7E-480F-9425-E1617C0D0F96}" type="presParOf" srcId="{1AFE2807-4B3C-420A-B4CE-71729564D9AB}" destId="{990AFB5A-EBB1-43A7-B194-4078991BB8D9}" srcOrd="0" destOrd="0" presId="urn:microsoft.com/office/officeart/2018/2/layout/IconVerticalSolidList"/>
    <dgm:cxn modelId="{58374542-42A5-43A3-BD83-21813DB6CC0A}" type="presParOf" srcId="{1AFE2807-4B3C-420A-B4CE-71729564D9AB}" destId="{606FFC78-682B-40D1-9007-64FAA153D7A7}" srcOrd="1" destOrd="0" presId="urn:microsoft.com/office/officeart/2018/2/layout/IconVerticalSolidList"/>
    <dgm:cxn modelId="{6F423BC9-AF35-43EF-B228-288EC32B1A2B}" type="presParOf" srcId="{1AFE2807-4B3C-420A-B4CE-71729564D9AB}" destId="{E44C5B15-0AE7-4449-BF44-CFD40FD82367}" srcOrd="2" destOrd="0" presId="urn:microsoft.com/office/officeart/2018/2/layout/IconVerticalSolidList"/>
    <dgm:cxn modelId="{899A59D4-4417-40FE-9CAC-81E71D4ADB8E}" type="presParOf" srcId="{1AFE2807-4B3C-420A-B4CE-71729564D9AB}" destId="{5DF2C5FA-1FD3-4B27-831F-534A30F45B66}" srcOrd="3" destOrd="0" presId="urn:microsoft.com/office/officeart/2018/2/layout/IconVerticalSolidList"/>
    <dgm:cxn modelId="{72ED0082-43FE-4C6D-AC7F-36DE951740AE}" type="presParOf" srcId="{1A646BB9-8C98-41B4-9D9D-526B24556ABC}" destId="{4509549D-7CAF-4915-BBAB-CA87082FB2B9}" srcOrd="1" destOrd="0" presId="urn:microsoft.com/office/officeart/2018/2/layout/IconVerticalSolidList"/>
    <dgm:cxn modelId="{0D863F0C-81B6-4E91-8B47-3C651BF72124}" type="presParOf" srcId="{1A646BB9-8C98-41B4-9D9D-526B24556ABC}" destId="{A129816E-AF3A-4CCF-BD16-DE8F897DE58E}" srcOrd="2" destOrd="0" presId="urn:microsoft.com/office/officeart/2018/2/layout/IconVerticalSolidList"/>
    <dgm:cxn modelId="{11CA42BB-2B81-413B-B5A6-682F2ECEC0D1}" type="presParOf" srcId="{A129816E-AF3A-4CCF-BD16-DE8F897DE58E}" destId="{A8915370-9A97-4BCB-9B50-D8A1E919FE1A}" srcOrd="0" destOrd="0" presId="urn:microsoft.com/office/officeart/2018/2/layout/IconVerticalSolidList"/>
    <dgm:cxn modelId="{7F2DCC23-148B-416E-B1D5-56A21F34411F}" type="presParOf" srcId="{A129816E-AF3A-4CCF-BD16-DE8F897DE58E}" destId="{7EFA0E23-18B0-477E-B1FE-551F02DC4235}" srcOrd="1" destOrd="0" presId="urn:microsoft.com/office/officeart/2018/2/layout/IconVerticalSolidList"/>
    <dgm:cxn modelId="{2B95DA47-6E19-448E-825A-91630439DB7C}" type="presParOf" srcId="{A129816E-AF3A-4CCF-BD16-DE8F897DE58E}" destId="{4EEFD242-6D2B-4E37-8195-64FCC2020EC3}" srcOrd="2" destOrd="0" presId="urn:microsoft.com/office/officeart/2018/2/layout/IconVerticalSolidList"/>
    <dgm:cxn modelId="{19B3BDF2-E98C-4EB9-9256-BDB9751AF702}" type="presParOf" srcId="{A129816E-AF3A-4CCF-BD16-DE8F897DE58E}" destId="{AA5DC7FA-A7E1-412B-A172-FDDCAF04D68F}" srcOrd="3" destOrd="0" presId="urn:microsoft.com/office/officeart/2018/2/layout/IconVerticalSolidList"/>
    <dgm:cxn modelId="{7883D070-2E82-4E57-852F-E1AE8CF0D79A}" type="presParOf" srcId="{1A646BB9-8C98-41B4-9D9D-526B24556ABC}" destId="{41326A0D-E06E-413D-B4F8-D93E89E7EED4}" srcOrd="3" destOrd="0" presId="urn:microsoft.com/office/officeart/2018/2/layout/IconVerticalSolidList"/>
    <dgm:cxn modelId="{5E2283CA-2C42-42A3-9874-D118F7E34A96}" type="presParOf" srcId="{1A646BB9-8C98-41B4-9D9D-526B24556ABC}" destId="{0ECC5EDD-6B14-49E9-A544-F06C8C6B92E6}" srcOrd="4" destOrd="0" presId="urn:microsoft.com/office/officeart/2018/2/layout/IconVerticalSolidList"/>
    <dgm:cxn modelId="{A90DBF0B-7ACF-44BE-B6F6-34F5771B042B}" type="presParOf" srcId="{0ECC5EDD-6B14-49E9-A544-F06C8C6B92E6}" destId="{D41D64CA-6CDD-4E9A-9EF2-8C39F9933671}" srcOrd="0" destOrd="0" presId="urn:microsoft.com/office/officeart/2018/2/layout/IconVerticalSolidList"/>
    <dgm:cxn modelId="{2587E91C-539D-4290-B55D-A9F229BB1CA5}" type="presParOf" srcId="{0ECC5EDD-6B14-49E9-A544-F06C8C6B92E6}" destId="{EDAAE6E3-AFB1-4A0F-B6A5-857C80F6E463}" srcOrd="1" destOrd="0" presId="urn:microsoft.com/office/officeart/2018/2/layout/IconVerticalSolidList"/>
    <dgm:cxn modelId="{3E69B2AB-8468-40C9-B34D-7EE914499494}" type="presParOf" srcId="{0ECC5EDD-6B14-49E9-A544-F06C8C6B92E6}" destId="{D259F46F-CEC2-4160-96DE-A1940113FBC3}" srcOrd="2" destOrd="0" presId="urn:microsoft.com/office/officeart/2018/2/layout/IconVerticalSolidList"/>
    <dgm:cxn modelId="{8FDDE06A-F38A-4053-BDB8-AA18A1442041}" type="presParOf" srcId="{0ECC5EDD-6B14-49E9-A544-F06C8C6B92E6}" destId="{521932DA-7387-475E-A3BA-C6118B2B1489}" srcOrd="3" destOrd="0" presId="urn:microsoft.com/office/officeart/2018/2/layout/IconVerticalSolidList"/>
    <dgm:cxn modelId="{4F15D1E8-A891-4C72-9EF7-2828A863665B}" type="presParOf" srcId="{1A646BB9-8C98-41B4-9D9D-526B24556ABC}" destId="{F3DD6C92-348F-41B5-BC80-C7559B1680FB}" srcOrd="5" destOrd="0" presId="urn:microsoft.com/office/officeart/2018/2/layout/IconVerticalSolidList"/>
    <dgm:cxn modelId="{04044844-5333-4B8A-BC58-B8B0445D6484}" type="presParOf" srcId="{1A646BB9-8C98-41B4-9D9D-526B24556ABC}" destId="{14B4C520-A0A6-4D52-B9B4-FBF45D283309}" srcOrd="6" destOrd="0" presId="urn:microsoft.com/office/officeart/2018/2/layout/IconVerticalSolidList"/>
    <dgm:cxn modelId="{9CD80924-20A3-41A1-B6A1-4EEF936451D4}" type="presParOf" srcId="{14B4C520-A0A6-4D52-B9B4-FBF45D283309}" destId="{5C13CF9A-4B06-4132-BF9C-AD662E49178D}" srcOrd="0" destOrd="0" presId="urn:microsoft.com/office/officeart/2018/2/layout/IconVerticalSolidList"/>
    <dgm:cxn modelId="{94BB0FE5-4153-4F42-9061-7F15F41F1572}" type="presParOf" srcId="{14B4C520-A0A6-4D52-B9B4-FBF45D283309}" destId="{79BA93E8-744E-46FF-8BEA-CB916E77B4EE}" srcOrd="1" destOrd="0" presId="urn:microsoft.com/office/officeart/2018/2/layout/IconVerticalSolidList"/>
    <dgm:cxn modelId="{90848D89-AFC0-492C-8CC3-70568863F87A}" type="presParOf" srcId="{14B4C520-A0A6-4D52-B9B4-FBF45D283309}" destId="{F617B6E7-DA35-46DA-8C3A-C9C6DAF5BCBB}" srcOrd="2" destOrd="0" presId="urn:microsoft.com/office/officeart/2018/2/layout/IconVerticalSolidList"/>
    <dgm:cxn modelId="{DA6F2C2E-0492-4B0A-80BF-1E5EA5B1E6AD}" type="presParOf" srcId="{14B4C520-A0A6-4D52-B9B4-FBF45D283309}" destId="{25609D00-279F-4106-A893-DB24C789FD26}" srcOrd="3" destOrd="0" presId="urn:microsoft.com/office/officeart/2018/2/layout/IconVerticalSolidList"/>
    <dgm:cxn modelId="{9F5E2E4C-3C06-40BF-955D-14D723342359}" type="presParOf" srcId="{1A646BB9-8C98-41B4-9D9D-526B24556ABC}" destId="{24F93465-579B-4619-8105-139A4AA46AE6}" srcOrd="7" destOrd="0" presId="urn:microsoft.com/office/officeart/2018/2/layout/IconVerticalSolidList"/>
    <dgm:cxn modelId="{B88B74DF-1EF6-49CB-B4E9-F0AFEDA7B1F2}" type="presParOf" srcId="{1A646BB9-8C98-41B4-9D9D-526B24556ABC}" destId="{BE371F75-E7FE-4A7C-978A-CBBE7E59827E}" srcOrd="8" destOrd="0" presId="urn:microsoft.com/office/officeart/2018/2/layout/IconVerticalSolidList"/>
    <dgm:cxn modelId="{D04176FC-9F48-41C4-827B-F97F9BECC791}" type="presParOf" srcId="{BE371F75-E7FE-4A7C-978A-CBBE7E59827E}" destId="{9D8B5836-D44E-42B8-91D3-B5528C34CFAF}" srcOrd="0" destOrd="0" presId="urn:microsoft.com/office/officeart/2018/2/layout/IconVerticalSolidList"/>
    <dgm:cxn modelId="{CC48E096-80FD-4422-806B-91A9BCDA3158}" type="presParOf" srcId="{BE371F75-E7FE-4A7C-978A-CBBE7E59827E}" destId="{2D50F6AB-6147-4DD2-BA25-88F65AD1005C}" srcOrd="1" destOrd="0" presId="urn:microsoft.com/office/officeart/2018/2/layout/IconVerticalSolidList"/>
    <dgm:cxn modelId="{A4C2578F-E697-4DA2-95CA-6ECDC64F8963}" type="presParOf" srcId="{BE371F75-E7FE-4A7C-978A-CBBE7E59827E}" destId="{76981ED6-9150-48B0-860E-7332E7E145EB}" srcOrd="2" destOrd="0" presId="urn:microsoft.com/office/officeart/2018/2/layout/IconVerticalSolidList"/>
    <dgm:cxn modelId="{9E0071A8-F047-48C7-9BB1-1FF90395EEBE}" type="presParOf" srcId="{BE371F75-E7FE-4A7C-978A-CBBE7E59827E}" destId="{51FB5FFB-6F62-42E8-9385-86F51CB5FDA4}" srcOrd="3" destOrd="0" presId="urn:microsoft.com/office/officeart/2018/2/layout/IconVerticalSolidList"/>
    <dgm:cxn modelId="{E903B2BB-9D98-4C93-8165-A060381CFDF2}" type="presParOf" srcId="{1A646BB9-8C98-41B4-9D9D-526B24556ABC}" destId="{5E6685C1-3DFC-4B72-9635-8175519F339C}" srcOrd="9" destOrd="0" presId="urn:microsoft.com/office/officeart/2018/2/layout/IconVerticalSolidList"/>
    <dgm:cxn modelId="{AD3E393C-6736-4753-8BEF-15C3DCE8CB25}" type="presParOf" srcId="{1A646BB9-8C98-41B4-9D9D-526B24556ABC}" destId="{CD56D667-A738-4B13-838E-9E949A2439AA}" srcOrd="10" destOrd="0" presId="urn:microsoft.com/office/officeart/2018/2/layout/IconVerticalSolidList"/>
    <dgm:cxn modelId="{CC3E8FFB-A290-4263-A609-98A7CE03ED5B}" type="presParOf" srcId="{CD56D667-A738-4B13-838E-9E949A2439AA}" destId="{37F337D9-0DEC-45DE-9A10-1FD5308D4484}" srcOrd="0" destOrd="0" presId="urn:microsoft.com/office/officeart/2018/2/layout/IconVerticalSolidList"/>
    <dgm:cxn modelId="{E08E348A-6063-4E00-9345-A14E9E278A89}" type="presParOf" srcId="{CD56D667-A738-4B13-838E-9E949A2439AA}" destId="{C8D56D25-C1CC-4476-9316-67DBC2878167}" srcOrd="1" destOrd="0" presId="urn:microsoft.com/office/officeart/2018/2/layout/IconVerticalSolidList"/>
    <dgm:cxn modelId="{7349E76A-A8D1-46EB-9C52-9A473369AA26}" type="presParOf" srcId="{CD56D667-A738-4B13-838E-9E949A2439AA}" destId="{F7196715-EA56-4C4B-AF3A-EF98502383ED}" srcOrd="2" destOrd="0" presId="urn:microsoft.com/office/officeart/2018/2/layout/IconVerticalSolidList"/>
    <dgm:cxn modelId="{9A29F3B8-E7F9-46A6-A4EF-9ED9AAF5C122}" type="presParOf" srcId="{CD56D667-A738-4B13-838E-9E949A2439AA}" destId="{FD4534BC-A5D2-43A7-999C-F617A6B7655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19FA2-10F4-B346-8A6A-14751E12901F}">
      <dsp:nvSpPr>
        <dsp:cNvPr id="0" name=""/>
        <dsp:cNvSpPr/>
      </dsp:nvSpPr>
      <dsp:spPr>
        <a:xfrm>
          <a:off x="0" y="38484"/>
          <a:ext cx="10515600" cy="64759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nl-NL" sz="2700" kern="1200" dirty="0"/>
            <a:t>Herken de signalen</a:t>
          </a:r>
          <a:endParaRPr lang="en-US" sz="2700" kern="1200" dirty="0"/>
        </a:p>
      </dsp:txBody>
      <dsp:txXfrm>
        <a:off x="31613" y="70097"/>
        <a:ext cx="10452374" cy="584369"/>
      </dsp:txXfrm>
    </dsp:sp>
    <dsp:sp modelId="{1AB3B980-EA78-D640-87F2-27F22D16538D}">
      <dsp:nvSpPr>
        <dsp:cNvPr id="0" name=""/>
        <dsp:cNvSpPr/>
      </dsp:nvSpPr>
      <dsp:spPr>
        <a:xfrm>
          <a:off x="0" y="763839"/>
          <a:ext cx="10515600" cy="647595"/>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nl-NL" sz="2700" kern="1200"/>
            <a:t>Bewegen</a:t>
          </a:r>
          <a:endParaRPr lang="en-US" sz="2700" kern="1200"/>
        </a:p>
      </dsp:txBody>
      <dsp:txXfrm>
        <a:off x="31613" y="795452"/>
        <a:ext cx="10452374" cy="584369"/>
      </dsp:txXfrm>
    </dsp:sp>
    <dsp:sp modelId="{4A5D8D93-402A-604E-8D62-2C78FCE59ED1}">
      <dsp:nvSpPr>
        <dsp:cNvPr id="0" name=""/>
        <dsp:cNvSpPr/>
      </dsp:nvSpPr>
      <dsp:spPr>
        <a:xfrm>
          <a:off x="0" y="1489194"/>
          <a:ext cx="10515600" cy="647595"/>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nl-NL" sz="2700" kern="1200"/>
            <a:t>Muziek</a:t>
          </a:r>
          <a:endParaRPr lang="en-US" sz="2700" kern="1200"/>
        </a:p>
      </dsp:txBody>
      <dsp:txXfrm>
        <a:off x="31613" y="1520807"/>
        <a:ext cx="10452374" cy="584369"/>
      </dsp:txXfrm>
    </dsp:sp>
    <dsp:sp modelId="{DC39DAAF-6554-1042-B6A8-704F6D16D786}">
      <dsp:nvSpPr>
        <dsp:cNvPr id="0" name=""/>
        <dsp:cNvSpPr/>
      </dsp:nvSpPr>
      <dsp:spPr>
        <a:xfrm>
          <a:off x="0" y="2214549"/>
          <a:ext cx="10515600" cy="64759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nl-NL" sz="2700" kern="1200"/>
            <a:t>Empathie</a:t>
          </a:r>
          <a:endParaRPr lang="en-US" sz="2700" kern="1200"/>
        </a:p>
      </dsp:txBody>
      <dsp:txXfrm>
        <a:off x="31613" y="2246162"/>
        <a:ext cx="10452374" cy="584369"/>
      </dsp:txXfrm>
    </dsp:sp>
    <dsp:sp modelId="{1ACB9796-F0B5-894B-AD19-E3D481A4FC04}">
      <dsp:nvSpPr>
        <dsp:cNvPr id="0" name=""/>
        <dsp:cNvSpPr/>
      </dsp:nvSpPr>
      <dsp:spPr>
        <a:xfrm>
          <a:off x="0" y="2939904"/>
          <a:ext cx="10515600" cy="647595"/>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nl-NL" sz="2700" kern="1200"/>
            <a:t>Slaap (zie de overeenkomsten met de hersendelen, cortisol)</a:t>
          </a:r>
          <a:endParaRPr lang="en-US" sz="2700" kern="1200"/>
        </a:p>
      </dsp:txBody>
      <dsp:txXfrm>
        <a:off x="31613" y="2971517"/>
        <a:ext cx="10452374" cy="584369"/>
      </dsp:txXfrm>
    </dsp:sp>
    <dsp:sp modelId="{4D79B538-7DA1-3149-82F4-055300F84B00}">
      <dsp:nvSpPr>
        <dsp:cNvPr id="0" name=""/>
        <dsp:cNvSpPr/>
      </dsp:nvSpPr>
      <dsp:spPr>
        <a:xfrm>
          <a:off x="0" y="3665259"/>
          <a:ext cx="10515600" cy="64759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nl-NL" sz="2700" kern="1200"/>
            <a:t>Multitasken</a:t>
          </a:r>
          <a:endParaRPr lang="en-US" sz="2700" kern="1200"/>
        </a:p>
      </dsp:txBody>
      <dsp:txXfrm>
        <a:off x="31613" y="3696872"/>
        <a:ext cx="10452374" cy="5843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AFB5A-EBB1-43A7-B194-4078991BB8D9}">
      <dsp:nvSpPr>
        <dsp:cNvPr id="0" name=""/>
        <dsp:cNvSpPr/>
      </dsp:nvSpPr>
      <dsp:spPr>
        <a:xfrm>
          <a:off x="0" y="1903"/>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6FFC78-682B-40D1-9007-64FAA153D7A7}">
      <dsp:nvSpPr>
        <dsp:cNvPr id="0" name=""/>
        <dsp:cNvSpPr/>
      </dsp:nvSpPr>
      <dsp:spPr>
        <a:xfrm>
          <a:off x="245405" y="184436"/>
          <a:ext cx="446191" cy="4461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F2C5FA-1FD3-4B27-831F-534A30F45B66}">
      <dsp:nvSpPr>
        <dsp:cNvPr id="0" name=""/>
        <dsp:cNvSpPr/>
      </dsp:nvSpPr>
      <dsp:spPr>
        <a:xfrm>
          <a:off x="937002" y="1903"/>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nl-NL" sz="1900" kern="1200"/>
            <a:t>Yoghurt</a:t>
          </a:r>
          <a:endParaRPr lang="en-US" sz="1900" kern="1200"/>
        </a:p>
      </dsp:txBody>
      <dsp:txXfrm>
        <a:off x="937002" y="1903"/>
        <a:ext cx="5576601" cy="811257"/>
      </dsp:txXfrm>
    </dsp:sp>
    <dsp:sp modelId="{A8915370-9A97-4BCB-9B50-D8A1E919FE1A}">
      <dsp:nvSpPr>
        <dsp:cNvPr id="0" name=""/>
        <dsp:cNvSpPr/>
      </dsp:nvSpPr>
      <dsp:spPr>
        <a:xfrm>
          <a:off x="0" y="1015975"/>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FA0E23-18B0-477E-B1FE-551F02DC4235}">
      <dsp:nvSpPr>
        <dsp:cNvPr id="0" name=""/>
        <dsp:cNvSpPr/>
      </dsp:nvSpPr>
      <dsp:spPr>
        <a:xfrm>
          <a:off x="245405" y="1198508"/>
          <a:ext cx="446191" cy="4461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5DC7FA-A7E1-412B-A172-FDDCAF04D68F}">
      <dsp:nvSpPr>
        <dsp:cNvPr id="0" name=""/>
        <dsp:cNvSpPr/>
      </dsp:nvSpPr>
      <dsp:spPr>
        <a:xfrm>
          <a:off x="937002" y="1015975"/>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nl-NL" sz="1900" kern="1200"/>
            <a:t>Chocola</a:t>
          </a:r>
          <a:endParaRPr lang="en-US" sz="1900" kern="1200"/>
        </a:p>
      </dsp:txBody>
      <dsp:txXfrm>
        <a:off x="937002" y="1015975"/>
        <a:ext cx="5576601" cy="811257"/>
      </dsp:txXfrm>
    </dsp:sp>
    <dsp:sp modelId="{D41D64CA-6CDD-4E9A-9EF2-8C39F9933671}">
      <dsp:nvSpPr>
        <dsp:cNvPr id="0" name=""/>
        <dsp:cNvSpPr/>
      </dsp:nvSpPr>
      <dsp:spPr>
        <a:xfrm>
          <a:off x="0" y="2030048"/>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AAE6E3-AFB1-4A0F-B6A5-857C80F6E463}">
      <dsp:nvSpPr>
        <dsp:cNvPr id="0" name=""/>
        <dsp:cNvSpPr/>
      </dsp:nvSpPr>
      <dsp:spPr>
        <a:xfrm>
          <a:off x="245405" y="2212581"/>
          <a:ext cx="446191" cy="4461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1932DA-7387-475E-A3BA-C6118B2B1489}">
      <dsp:nvSpPr>
        <dsp:cNvPr id="0" name=""/>
        <dsp:cNvSpPr/>
      </dsp:nvSpPr>
      <dsp:spPr>
        <a:xfrm>
          <a:off x="937002" y="2030048"/>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nl-NL" sz="1900" kern="1200"/>
            <a:t>Bananen</a:t>
          </a:r>
          <a:endParaRPr lang="en-US" sz="1900" kern="1200"/>
        </a:p>
      </dsp:txBody>
      <dsp:txXfrm>
        <a:off x="937002" y="2030048"/>
        <a:ext cx="5576601" cy="811257"/>
      </dsp:txXfrm>
    </dsp:sp>
    <dsp:sp modelId="{5C13CF9A-4B06-4132-BF9C-AD662E49178D}">
      <dsp:nvSpPr>
        <dsp:cNvPr id="0" name=""/>
        <dsp:cNvSpPr/>
      </dsp:nvSpPr>
      <dsp:spPr>
        <a:xfrm>
          <a:off x="0" y="3044120"/>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BA93E8-744E-46FF-8BEA-CB916E77B4EE}">
      <dsp:nvSpPr>
        <dsp:cNvPr id="0" name=""/>
        <dsp:cNvSpPr/>
      </dsp:nvSpPr>
      <dsp:spPr>
        <a:xfrm>
          <a:off x="245405" y="3226653"/>
          <a:ext cx="446191" cy="4461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609D00-279F-4106-A893-DB24C789FD26}">
      <dsp:nvSpPr>
        <dsp:cNvPr id="0" name=""/>
        <dsp:cNvSpPr/>
      </dsp:nvSpPr>
      <dsp:spPr>
        <a:xfrm>
          <a:off x="937002" y="3044120"/>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nl-NL" sz="1900" kern="1200"/>
            <a:t>Amandelen</a:t>
          </a:r>
          <a:endParaRPr lang="en-US" sz="1900" kern="1200"/>
        </a:p>
      </dsp:txBody>
      <dsp:txXfrm>
        <a:off x="937002" y="3044120"/>
        <a:ext cx="5576601" cy="811257"/>
      </dsp:txXfrm>
    </dsp:sp>
    <dsp:sp modelId="{9D8B5836-D44E-42B8-91D3-B5528C34CFAF}">
      <dsp:nvSpPr>
        <dsp:cNvPr id="0" name=""/>
        <dsp:cNvSpPr/>
      </dsp:nvSpPr>
      <dsp:spPr>
        <a:xfrm>
          <a:off x="0" y="4058192"/>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50F6AB-6147-4DD2-BA25-88F65AD1005C}">
      <dsp:nvSpPr>
        <dsp:cNvPr id="0" name=""/>
        <dsp:cNvSpPr/>
      </dsp:nvSpPr>
      <dsp:spPr>
        <a:xfrm>
          <a:off x="245405" y="4240725"/>
          <a:ext cx="446191" cy="44619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FB5FFB-6F62-42E8-9385-86F51CB5FDA4}">
      <dsp:nvSpPr>
        <dsp:cNvPr id="0" name=""/>
        <dsp:cNvSpPr/>
      </dsp:nvSpPr>
      <dsp:spPr>
        <a:xfrm>
          <a:off x="937002" y="4058192"/>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nl-NL" sz="1900" kern="1200"/>
            <a:t>Linzen</a:t>
          </a:r>
          <a:endParaRPr lang="en-US" sz="1900" kern="1200"/>
        </a:p>
      </dsp:txBody>
      <dsp:txXfrm>
        <a:off x="937002" y="4058192"/>
        <a:ext cx="5576601" cy="811257"/>
      </dsp:txXfrm>
    </dsp:sp>
    <dsp:sp modelId="{37F337D9-0DEC-45DE-9A10-1FD5308D4484}">
      <dsp:nvSpPr>
        <dsp:cNvPr id="0" name=""/>
        <dsp:cNvSpPr/>
      </dsp:nvSpPr>
      <dsp:spPr>
        <a:xfrm>
          <a:off x="0" y="5072264"/>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D56D25-C1CC-4476-9316-67DBC2878167}">
      <dsp:nvSpPr>
        <dsp:cNvPr id="0" name=""/>
        <dsp:cNvSpPr/>
      </dsp:nvSpPr>
      <dsp:spPr>
        <a:xfrm>
          <a:off x="245405" y="5254797"/>
          <a:ext cx="446191" cy="44619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4534BC-A5D2-43A7-999C-F617A6B76552}">
      <dsp:nvSpPr>
        <dsp:cNvPr id="0" name=""/>
        <dsp:cNvSpPr/>
      </dsp:nvSpPr>
      <dsp:spPr>
        <a:xfrm>
          <a:off x="937002" y="5072264"/>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nl-NL" sz="1900" kern="1200"/>
            <a:t>Kikkererwten</a:t>
          </a:r>
          <a:endParaRPr lang="en-US" sz="1900" kern="1200"/>
        </a:p>
      </dsp:txBody>
      <dsp:txXfrm>
        <a:off x="937002" y="5072264"/>
        <a:ext cx="5576601" cy="81125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8FE3A5-A84E-754D-94E1-7F823177CF37}" type="datetimeFigureOut">
              <a:rPr lang="nl-NL" smtClean="0"/>
              <a:t>09-02-21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18ACBF-DFF4-5745-87AB-AB9B5D039E94}" type="slidenum">
              <a:rPr lang="nl-NL" smtClean="0"/>
              <a:t>‹nr.›</a:t>
            </a:fld>
            <a:endParaRPr lang="nl-NL"/>
          </a:p>
        </p:txBody>
      </p:sp>
    </p:spTree>
    <p:extLst>
      <p:ext uri="{BB962C8B-B14F-4D97-AF65-F5344CB8AC3E}">
        <p14:creationId xmlns:p14="http://schemas.microsoft.com/office/powerpoint/2010/main" val="3339633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gezondheidsnet.nl/voeding/artikelen/590/gezond-eten-op-je-werk"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lichamelijk</a:t>
            </a:r>
          </a:p>
        </p:txBody>
      </p:sp>
      <p:sp>
        <p:nvSpPr>
          <p:cNvPr id="4" name="Tijdelijke aanduiding voor dianummer 3"/>
          <p:cNvSpPr>
            <a:spLocks noGrp="1"/>
          </p:cNvSpPr>
          <p:nvPr>
            <p:ph type="sldNum" sz="quarter" idx="5"/>
          </p:nvPr>
        </p:nvSpPr>
        <p:spPr/>
        <p:txBody>
          <a:bodyPr/>
          <a:lstStyle/>
          <a:p>
            <a:fld id="{B1C23D28-DB97-8E4B-8CA3-B7551A604877}" type="slidenum">
              <a:rPr lang="nl-NL" smtClean="0"/>
              <a:t>2</a:t>
            </a:fld>
            <a:endParaRPr lang="nl-NL"/>
          </a:p>
        </p:txBody>
      </p:sp>
    </p:spTree>
    <p:extLst>
      <p:ext uri="{BB962C8B-B14F-4D97-AF65-F5344CB8AC3E}">
        <p14:creationId xmlns:p14="http://schemas.microsoft.com/office/powerpoint/2010/main" val="3985575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pPr marL="171450" indent="-171450"/>
            <a:r>
              <a:rPr lang="nl-NL" dirty="0">
                <a:solidFill>
                  <a:schemeClr val="bg2">
                    <a:lumMod val="50000"/>
                  </a:schemeClr>
                </a:solidFill>
              </a:rPr>
              <a:t>Er zijn meer hormonen actief voor de verhoging van het bloedsuikergehalte en er is maar één hormoon dat het bloedsuiker gehalte omlaag brengt, en dat is insuline. </a:t>
            </a:r>
          </a:p>
          <a:p>
            <a:pPr marL="171450" marR="0" lvl="0" indent="-171450" algn="l" defTabSz="914400" rtl="0" eaLnBrk="1" fontAlgn="auto" latinLnBrk="0" hangingPunct="1">
              <a:lnSpc>
                <a:spcPct val="100000"/>
              </a:lnSpc>
              <a:spcBef>
                <a:spcPts val="0"/>
              </a:spcBef>
              <a:spcAft>
                <a:spcPts val="0"/>
              </a:spcAft>
              <a:buClrTx/>
              <a:buSzTx/>
              <a:buFontTx/>
              <a:buNone/>
              <a:tabLst/>
              <a:defRPr/>
            </a:pPr>
            <a:r>
              <a:rPr lang="nl-NL" sz="1200" b="1" i="0" u="none" strike="noStrike" kern="1200" dirty="0" err="1">
                <a:solidFill>
                  <a:schemeClr val="tx1"/>
                </a:solidFill>
                <a:effectLst/>
                <a:latin typeface="+mn-lt"/>
                <a:ea typeface="+mn-ea"/>
                <a:cs typeface="+mn-cs"/>
              </a:rPr>
              <a:t>Cortison</a:t>
            </a:r>
            <a:r>
              <a:rPr lang="nl-NL" sz="1200" b="0" i="0" u="none" strike="noStrike" kern="1200" dirty="0">
                <a:solidFill>
                  <a:schemeClr val="tx1"/>
                </a:solidFill>
                <a:effectLst/>
                <a:latin typeface="+mn-lt"/>
                <a:ea typeface="+mn-ea"/>
                <a:cs typeface="+mn-cs"/>
              </a:rPr>
              <a:t> wordt door het lichaam omgezet in </a:t>
            </a:r>
            <a:r>
              <a:rPr lang="nl-NL" sz="1200" b="1" i="0" u="none" strike="noStrike" kern="1200" dirty="0">
                <a:solidFill>
                  <a:schemeClr val="tx1"/>
                </a:solidFill>
                <a:effectLst/>
                <a:latin typeface="+mn-lt"/>
                <a:ea typeface="+mn-ea"/>
                <a:cs typeface="+mn-cs"/>
              </a:rPr>
              <a:t>cortisol</a:t>
            </a:r>
            <a:r>
              <a:rPr lang="nl-NL" sz="1200" b="0" i="0" u="none" strike="noStrike" kern="1200" dirty="0">
                <a:solidFill>
                  <a:schemeClr val="tx1"/>
                </a:solidFill>
                <a:effectLst/>
                <a:latin typeface="+mn-lt"/>
                <a:ea typeface="+mn-ea"/>
                <a:cs typeface="+mn-cs"/>
              </a:rPr>
              <a:t> (ook wel hydrocortison genoemd). Dat is een lichaamseigen hormoon gemaakt in de bijnierschors. </a:t>
            </a:r>
            <a:r>
              <a:rPr lang="nl-NL" sz="1200" b="1" i="0" u="none" strike="noStrike" kern="1200" dirty="0" err="1">
                <a:solidFill>
                  <a:schemeClr val="tx1"/>
                </a:solidFill>
                <a:effectLst/>
                <a:latin typeface="+mn-lt"/>
                <a:ea typeface="+mn-ea"/>
                <a:cs typeface="+mn-cs"/>
              </a:rPr>
              <a:t>Cortison</a:t>
            </a:r>
            <a:r>
              <a:rPr lang="nl-NL" sz="1200" b="0" i="0" u="none" strike="noStrike" kern="1200" dirty="0" err="1">
                <a:solidFill>
                  <a:schemeClr val="tx1"/>
                </a:solidFill>
                <a:effectLst/>
                <a:latin typeface="+mn-lt"/>
                <a:ea typeface="+mn-ea"/>
                <a:cs typeface="+mn-cs"/>
              </a:rPr>
              <a:t>wordt</a:t>
            </a:r>
            <a:r>
              <a:rPr lang="nl-NL" sz="1200" b="0" i="0" u="none" strike="noStrike" kern="1200" dirty="0">
                <a:solidFill>
                  <a:schemeClr val="tx1"/>
                </a:solidFill>
                <a:effectLst/>
                <a:latin typeface="+mn-lt"/>
                <a:ea typeface="+mn-ea"/>
                <a:cs typeface="+mn-cs"/>
              </a:rPr>
              <a:t> gebruikt wanneer de eigen bijnierschors geen of te weinig </a:t>
            </a:r>
            <a:r>
              <a:rPr lang="nl-NL" sz="1200" b="1" i="0" u="none" strike="noStrike" kern="1200" dirty="0">
                <a:solidFill>
                  <a:schemeClr val="tx1"/>
                </a:solidFill>
                <a:effectLst/>
                <a:latin typeface="+mn-lt"/>
                <a:ea typeface="+mn-ea"/>
                <a:cs typeface="+mn-cs"/>
              </a:rPr>
              <a:t>cortisol</a:t>
            </a:r>
            <a:r>
              <a:rPr lang="nl-NL" sz="1200" b="0" i="0" u="none" strike="noStrike" kern="1200" dirty="0">
                <a:solidFill>
                  <a:schemeClr val="tx1"/>
                </a:solidFill>
                <a:effectLst/>
                <a:latin typeface="+mn-lt"/>
                <a:ea typeface="+mn-ea"/>
                <a:cs typeface="+mn-cs"/>
              </a:rPr>
              <a:t> aanmaakt. </a:t>
            </a:r>
            <a:r>
              <a:rPr lang="nl-NL" sz="1200" b="1" i="0" u="none" strike="noStrike" kern="1200" dirty="0">
                <a:solidFill>
                  <a:schemeClr val="tx1"/>
                </a:solidFill>
                <a:effectLst/>
                <a:latin typeface="+mn-lt"/>
                <a:ea typeface="+mn-ea"/>
                <a:cs typeface="+mn-cs"/>
              </a:rPr>
              <a:t>Cortisol</a:t>
            </a:r>
            <a:r>
              <a:rPr lang="nl-NL" sz="1200" b="0" i="0" u="none" strike="noStrike" kern="1200" dirty="0">
                <a:solidFill>
                  <a:schemeClr val="tx1"/>
                </a:solidFill>
                <a:effectLst/>
                <a:latin typeface="+mn-lt"/>
                <a:ea typeface="+mn-ea"/>
                <a:cs typeface="+mn-cs"/>
              </a:rPr>
              <a:t> speelt een rol bij de afweer (immuunsysteem), inspanning en stress.</a:t>
            </a:r>
            <a:endParaRPr lang="nl-NL" b="1" dirty="0"/>
          </a:p>
          <a:p>
            <a:pPr marL="171450" indent="-171450"/>
            <a:endParaRPr lang="nl-NL" dirty="0">
              <a:solidFill>
                <a:schemeClr val="bg2">
                  <a:lumMod val="50000"/>
                </a:schemeClr>
              </a:solidFill>
            </a:endParaRPr>
          </a:p>
          <a:p>
            <a:pPr marL="0" indent="0">
              <a:buNone/>
            </a:pPr>
            <a:endParaRPr lang="nl-NL" dirty="0">
              <a:solidFill>
                <a:schemeClr val="bg2">
                  <a:lumMod val="50000"/>
                </a:schemeClr>
              </a:solidFill>
            </a:endParaRPr>
          </a:p>
          <a:p>
            <a:pPr marL="171450" indent="-171450"/>
            <a:r>
              <a:rPr lang="nl-NL" dirty="0">
                <a:solidFill>
                  <a:schemeClr val="bg2">
                    <a:lumMod val="50000"/>
                  </a:schemeClr>
                </a:solidFill>
              </a:rPr>
              <a:t>Behalve de belangrijke rol die </a:t>
            </a:r>
            <a:r>
              <a:rPr lang="nl-NL" dirty="0" err="1">
                <a:solidFill>
                  <a:schemeClr val="bg2">
                    <a:lumMod val="50000"/>
                  </a:schemeClr>
                </a:solidFill>
              </a:rPr>
              <a:t>cortison</a:t>
            </a:r>
            <a:r>
              <a:rPr lang="nl-NL" dirty="0">
                <a:solidFill>
                  <a:schemeClr val="bg2">
                    <a:lumMod val="50000"/>
                  </a:schemeClr>
                </a:solidFill>
              </a:rPr>
              <a:t> speelt in de stofwisseling, is het ook essentieel voor het functioneren van </a:t>
            </a:r>
          </a:p>
          <a:p>
            <a:pPr>
              <a:buFontTx/>
              <a:buChar char="-"/>
            </a:pPr>
            <a:r>
              <a:rPr lang="nl-NL" dirty="0">
                <a:solidFill>
                  <a:schemeClr val="bg2">
                    <a:lumMod val="50000"/>
                  </a:schemeClr>
                </a:solidFill>
              </a:rPr>
              <a:t>het immuunsysteem</a:t>
            </a:r>
          </a:p>
          <a:p>
            <a:pPr>
              <a:buFontTx/>
              <a:buChar char="-"/>
            </a:pPr>
            <a:r>
              <a:rPr lang="nl-NL" dirty="0">
                <a:solidFill>
                  <a:schemeClr val="bg2">
                    <a:lumMod val="50000"/>
                  </a:schemeClr>
                </a:solidFill>
              </a:rPr>
              <a:t>het verdedigingsmechanisme van het lichaam tegen ziekte en verwonding</a:t>
            </a:r>
          </a:p>
          <a:p>
            <a:endParaRPr lang="nl-NL" dirty="0"/>
          </a:p>
        </p:txBody>
      </p:sp>
      <p:sp>
        <p:nvSpPr>
          <p:cNvPr id="4" name="Tijdelijke aanduiding voor dianummer 3"/>
          <p:cNvSpPr>
            <a:spLocks noGrp="1"/>
          </p:cNvSpPr>
          <p:nvPr>
            <p:ph type="sldNum" sz="quarter" idx="5"/>
          </p:nvPr>
        </p:nvSpPr>
        <p:spPr/>
        <p:txBody>
          <a:bodyPr/>
          <a:lstStyle/>
          <a:p>
            <a:fld id="{B1C23D28-DB97-8E4B-8CA3-B7551A604877}" type="slidenum">
              <a:rPr lang="nl-NL" smtClean="0"/>
              <a:t>14</a:t>
            </a:fld>
            <a:endParaRPr lang="nl-NL"/>
          </a:p>
        </p:txBody>
      </p:sp>
    </p:spTree>
    <p:extLst>
      <p:ext uri="{BB962C8B-B14F-4D97-AF65-F5344CB8AC3E}">
        <p14:creationId xmlns:p14="http://schemas.microsoft.com/office/powerpoint/2010/main" val="3323207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499C61E-FA29-48B5-B8E4-AFB31D3E6003}" type="slidenum">
              <a:rPr lang="nl-NL" smtClean="0"/>
              <a:t>16</a:t>
            </a:fld>
            <a:endParaRPr lang="nl-NL"/>
          </a:p>
        </p:txBody>
      </p:sp>
    </p:spTree>
    <p:extLst>
      <p:ext uri="{BB962C8B-B14F-4D97-AF65-F5344CB8AC3E}">
        <p14:creationId xmlns:p14="http://schemas.microsoft.com/office/powerpoint/2010/main" val="2982808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ver laat je ze leeglopen?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9993A-6ADF-BC48-B73B-D727143A103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651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718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Slapen en ademhaling filmpje Faye 15 minuten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2EA5B7-1DAE-9B4D-A466-B1D279E484C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73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214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Ook ongezonde </a:t>
            </a:r>
            <a:r>
              <a:rPr lang="nl-NL" sz="1200" b="0" i="0" u="sng" strike="noStrike" kern="1200" dirty="0">
                <a:solidFill>
                  <a:schemeClr val="tx1"/>
                </a:solidFill>
                <a:effectLst/>
                <a:latin typeface="+mn-lt"/>
                <a:ea typeface="+mn-ea"/>
                <a:cs typeface="+mn-cs"/>
                <a:hlinkClick r:id="rId3"/>
              </a:rPr>
              <a:t>leef- en werkgewoonten</a:t>
            </a:r>
            <a:r>
              <a:rPr lang="nl-NL" sz="1200" b="0" i="0" u="none" strike="noStrike" kern="1200" dirty="0">
                <a:solidFill>
                  <a:schemeClr val="tx1"/>
                </a:solidFill>
                <a:effectLst/>
                <a:latin typeface="+mn-lt"/>
                <a:ea typeface="+mn-ea"/>
                <a:cs typeface="+mn-cs"/>
              </a:rPr>
              <a:t> kunnen de draagkracht verminderen. Verkeerde eetgewoonten, te veel koffie of alcohol, te weinig lichaamsbeweging en een tekort aan slaap en ontspanning bijvoorbeeld. Maar ook een slechte organisatie van het werk, te veel werken en te weinig pauzes nemen dragen bij. Je weerstand vermindert en daardoor ben je vatbaarder voor de gevolgen van stress.</a:t>
            </a:r>
          </a:p>
          <a:p>
            <a:br>
              <a:rPr lang="nl-NL" dirty="0"/>
            </a:b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8ACBF-DFF4-5745-87AB-AB9B5D039E9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133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B16E3-DB88-43F2-B191-AB6D10F233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1008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499C61E-FA29-48B5-B8E4-AFB31D3E6003}" type="slidenum">
              <a:rPr lang="nl-NL" smtClean="0"/>
              <a:t>3</a:t>
            </a:fld>
            <a:endParaRPr lang="nl-NL"/>
          </a:p>
        </p:txBody>
      </p:sp>
    </p:spTree>
    <p:extLst>
      <p:ext uri="{BB962C8B-B14F-4D97-AF65-F5344CB8AC3E}">
        <p14:creationId xmlns:p14="http://schemas.microsoft.com/office/powerpoint/2010/main" val="3622634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hormoon Adrenaline komt vrij + de bloeddruk stijgt net als je hartslag en je bloed stroomt naar je spieren en je hersenen je staat helemaal op SCHERP</a:t>
            </a:r>
          </a:p>
          <a:p>
            <a:r>
              <a:rPr lang="nl-NL" dirty="0"/>
              <a:t>Daarna komt er ook nog Cortisol vrij, HET STRESS HORMOON -&gt; je krijgt hierdoor een stoot energie</a:t>
            </a:r>
          </a:p>
          <a:p>
            <a:endParaRPr lang="nl-NL" dirty="0"/>
          </a:p>
          <a:p>
            <a:r>
              <a:rPr lang="nl-NL" dirty="0"/>
              <a:t>Oververmoeidheid – hoofdpijn en snel geïrriteerd raken en je immuunsysteem is minder sterk je bent gevoeliger voor infecties</a:t>
            </a:r>
          </a:p>
          <a:p>
            <a:endParaRPr lang="nl-NL" dirty="0"/>
          </a:p>
        </p:txBody>
      </p:sp>
      <p:sp>
        <p:nvSpPr>
          <p:cNvPr id="4" name="Tijdelijke aanduiding voor dianummer 3"/>
          <p:cNvSpPr>
            <a:spLocks noGrp="1"/>
          </p:cNvSpPr>
          <p:nvPr>
            <p:ph type="sldNum" sz="quarter" idx="5"/>
          </p:nvPr>
        </p:nvSpPr>
        <p:spPr/>
        <p:txBody>
          <a:bodyPr/>
          <a:lstStyle/>
          <a:p>
            <a:fld id="{B1C23D28-DB97-8E4B-8CA3-B7551A604877}" type="slidenum">
              <a:rPr lang="nl-NL" smtClean="0"/>
              <a:t>6</a:t>
            </a:fld>
            <a:endParaRPr lang="nl-NL"/>
          </a:p>
        </p:txBody>
      </p:sp>
    </p:spTree>
    <p:extLst>
      <p:ext uri="{BB962C8B-B14F-4D97-AF65-F5344CB8AC3E}">
        <p14:creationId xmlns:p14="http://schemas.microsoft.com/office/powerpoint/2010/main" val="4162752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499C61E-FA29-48B5-B8E4-AFB31D3E6003}" type="slidenum">
              <a:rPr lang="nl-NL" smtClean="0"/>
              <a:t>7</a:t>
            </a:fld>
            <a:endParaRPr lang="nl-NL"/>
          </a:p>
        </p:txBody>
      </p:sp>
    </p:spTree>
    <p:extLst>
      <p:ext uri="{BB962C8B-B14F-4D97-AF65-F5344CB8AC3E}">
        <p14:creationId xmlns:p14="http://schemas.microsoft.com/office/powerpoint/2010/main" val="393085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C451-1076-AD40-B949-51FF5B40C09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522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418ACBF-DFF4-5745-87AB-AB9B5D039E94}" type="slidenum">
              <a:rPr lang="nl-NL" smtClean="0"/>
              <a:t>10</a:t>
            </a:fld>
            <a:endParaRPr lang="nl-NL"/>
          </a:p>
        </p:txBody>
      </p:sp>
    </p:spTree>
    <p:extLst>
      <p:ext uri="{BB962C8B-B14F-4D97-AF65-F5344CB8AC3E}">
        <p14:creationId xmlns:p14="http://schemas.microsoft.com/office/powerpoint/2010/main" val="946307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4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4499C61E-FA29-48B5-B8E4-AFB31D3E6003}" type="slidenum">
              <a:rPr lang="nl-NL" smtClean="0"/>
              <a:t>11</a:t>
            </a:fld>
            <a:endParaRPr lang="nl-NL"/>
          </a:p>
        </p:txBody>
      </p:sp>
    </p:spTree>
    <p:extLst>
      <p:ext uri="{BB962C8B-B14F-4D97-AF65-F5344CB8AC3E}">
        <p14:creationId xmlns:p14="http://schemas.microsoft.com/office/powerpoint/2010/main" val="973498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De </a:t>
            </a:r>
            <a:r>
              <a:rPr lang="nl-NL" sz="1200" b="1" i="0" kern="1200" dirty="0">
                <a:solidFill>
                  <a:schemeClr val="tx1"/>
                </a:solidFill>
                <a:effectLst/>
                <a:latin typeface="+mn-lt"/>
                <a:ea typeface="+mn-ea"/>
                <a:cs typeface="+mn-cs"/>
              </a:rPr>
              <a:t>bijnieren</a:t>
            </a:r>
            <a:r>
              <a:rPr lang="nl-NL" sz="1200" b="0" i="0" kern="1200" dirty="0">
                <a:solidFill>
                  <a:schemeClr val="tx1"/>
                </a:solidFill>
                <a:effectLst/>
                <a:latin typeface="+mn-lt"/>
                <a:ea typeface="+mn-ea"/>
                <a:cs typeface="+mn-cs"/>
              </a:rPr>
              <a:t> zijn  klieren boven op de nieren liggen. </a:t>
            </a:r>
          </a:p>
          <a:p>
            <a:r>
              <a:rPr lang="nl-NL" sz="1200" b="0" i="0" kern="1200" dirty="0">
                <a:solidFill>
                  <a:schemeClr val="tx1"/>
                </a:solidFill>
                <a:effectLst/>
                <a:latin typeface="+mn-lt"/>
                <a:ea typeface="+mn-ea"/>
                <a:cs typeface="+mn-cs"/>
              </a:rPr>
              <a:t>De </a:t>
            </a:r>
            <a:r>
              <a:rPr lang="nl-NL" sz="1200" b="1" i="0" kern="1200" dirty="0">
                <a:solidFill>
                  <a:schemeClr val="tx1"/>
                </a:solidFill>
                <a:effectLst/>
                <a:latin typeface="+mn-lt"/>
                <a:ea typeface="+mn-ea"/>
                <a:cs typeface="+mn-cs"/>
              </a:rPr>
              <a:t>bijnieren </a:t>
            </a:r>
            <a:r>
              <a:rPr lang="nl-NL" sz="1200" b="0" i="0" kern="1200" dirty="0">
                <a:solidFill>
                  <a:schemeClr val="tx1"/>
                </a:solidFill>
                <a:effectLst/>
                <a:latin typeface="+mn-lt"/>
                <a:ea typeface="+mn-ea"/>
                <a:cs typeface="+mn-cs"/>
              </a:rPr>
              <a:t>produceren diverse hormonen die nodig zijn om essentiële (onmisbaar)</a:t>
            </a:r>
            <a:r>
              <a:rPr lang="nl-NL" sz="1200" b="1" i="0" kern="1200" dirty="0">
                <a:solidFill>
                  <a:schemeClr val="tx1"/>
                </a:solidFill>
                <a:effectLst/>
                <a:latin typeface="+mn-lt"/>
                <a:ea typeface="+mn-ea"/>
                <a:cs typeface="+mn-cs"/>
              </a:rPr>
              <a:t> functies</a:t>
            </a:r>
            <a:r>
              <a:rPr lang="nl-NL" sz="1200" b="0" i="0" kern="1200" dirty="0">
                <a:solidFill>
                  <a:schemeClr val="tx1"/>
                </a:solidFill>
                <a:effectLst/>
                <a:latin typeface="+mn-lt"/>
                <a:ea typeface="+mn-ea"/>
                <a:cs typeface="+mn-cs"/>
              </a:rPr>
              <a:t> van het lichaam in stand te houden.</a:t>
            </a:r>
          </a:p>
          <a:p>
            <a:endParaRPr lang="nl-NL" sz="1200" b="0" i="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4499C61E-FA29-48B5-B8E4-AFB31D3E6003}" type="slidenum">
              <a:rPr lang="nl-NL" smtClean="0"/>
              <a:t>12</a:t>
            </a:fld>
            <a:endParaRPr lang="nl-NL"/>
          </a:p>
        </p:txBody>
      </p:sp>
    </p:spTree>
    <p:extLst>
      <p:ext uri="{BB962C8B-B14F-4D97-AF65-F5344CB8AC3E}">
        <p14:creationId xmlns:p14="http://schemas.microsoft.com/office/powerpoint/2010/main" val="4074011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dirty="0"/>
          </a:p>
        </p:txBody>
      </p:sp>
      <p:sp>
        <p:nvSpPr>
          <p:cNvPr id="4" name="Tijdelijke aanduiding voor dianummer 3"/>
          <p:cNvSpPr>
            <a:spLocks noGrp="1"/>
          </p:cNvSpPr>
          <p:nvPr>
            <p:ph type="sldNum" sz="quarter" idx="5"/>
          </p:nvPr>
        </p:nvSpPr>
        <p:spPr/>
        <p:txBody>
          <a:bodyPr/>
          <a:lstStyle/>
          <a:p>
            <a:fld id="{4499C61E-FA29-48B5-B8E4-AFB31D3E6003}" type="slidenum">
              <a:rPr lang="nl-NL" smtClean="0"/>
              <a:t>13</a:t>
            </a:fld>
            <a:endParaRPr lang="nl-NL"/>
          </a:p>
        </p:txBody>
      </p:sp>
    </p:spTree>
    <p:extLst>
      <p:ext uri="{BB962C8B-B14F-4D97-AF65-F5344CB8AC3E}">
        <p14:creationId xmlns:p14="http://schemas.microsoft.com/office/powerpoint/2010/main" val="1598452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34B145-54D8-CC49-8398-9CFA732B1D2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1729A3E-20D0-6046-AA1E-8E41EFC991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47D9E5D-4E46-5D49-AEEB-C371529E034E}"/>
              </a:ext>
            </a:extLst>
          </p:cNvPr>
          <p:cNvSpPr>
            <a:spLocks noGrp="1"/>
          </p:cNvSpPr>
          <p:nvPr>
            <p:ph type="dt" sz="half" idx="10"/>
          </p:nvPr>
        </p:nvSpPr>
        <p:spPr/>
        <p:txBody>
          <a:bodyPr/>
          <a:lstStyle/>
          <a:p>
            <a:fld id="{F6829099-8051-8C48-BAAF-7C80230C3BE4}" type="datetimeFigureOut">
              <a:rPr lang="nl-NL" smtClean="0"/>
              <a:t>09-02-21</a:t>
            </a:fld>
            <a:endParaRPr lang="nl-NL"/>
          </a:p>
        </p:txBody>
      </p:sp>
      <p:sp>
        <p:nvSpPr>
          <p:cNvPr id="5" name="Tijdelijke aanduiding voor voettekst 4">
            <a:extLst>
              <a:ext uri="{FF2B5EF4-FFF2-40B4-BE49-F238E27FC236}">
                <a16:creationId xmlns:a16="http://schemas.microsoft.com/office/drawing/2014/main" id="{78B23103-527F-B140-B223-2F9693DCCFA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5A3D844-50B3-F842-8027-D396D233D545}"/>
              </a:ext>
            </a:extLst>
          </p:cNvPr>
          <p:cNvSpPr>
            <a:spLocks noGrp="1"/>
          </p:cNvSpPr>
          <p:nvPr>
            <p:ph type="sldNum" sz="quarter" idx="12"/>
          </p:nvPr>
        </p:nvSpPr>
        <p:spPr/>
        <p:txBody>
          <a:bodyPr/>
          <a:lstStyle/>
          <a:p>
            <a:fld id="{8EE50EC4-0C92-944E-AEB1-919E6A5E8287}" type="slidenum">
              <a:rPr lang="nl-NL" smtClean="0"/>
              <a:t>‹nr.›</a:t>
            </a:fld>
            <a:endParaRPr lang="nl-NL"/>
          </a:p>
        </p:txBody>
      </p:sp>
    </p:spTree>
    <p:extLst>
      <p:ext uri="{BB962C8B-B14F-4D97-AF65-F5344CB8AC3E}">
        <p14:creationId xmlns:p14="http://schemas.microsoft.com/office/powerpoint/2010/main" val="1168403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AA1C0E-BDCC-D840-86AD-1A777DAAF8B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F50B6140-AAA8-4E41-ABC3-8FC5533C392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090178E-B5C2-0E4D-8F2E-D5930E56F6FE}"/>
              </a:ext>
            </a:extLst>
          </p:cNvPr>
          <p:cNvSpPr>
            <a:spLocks noGrp="1"/>
          </p:cNvSpPr>
          <p:nvPr>
            <p:ph type="dt" sz="half" idx="10"/>
          </p:nvPr>
        </p:nvSpPr>
        <p:spPr/>
        <p:txBody>
          <a:bodyPr/>
          <a:lstStyle/>
          <a:p>
            <a:fld id="{F6829099-8051-8C48-BAAF-7C80230C3BE4}" type="datetimeFigureOut">
              <a:rPr lang="nl-NL" smtClean="0"/>
              <a:t>09-02-21</a:t>
            </a:fld>
            <a:endParaRPr lang="nl-NL"/>
          </a:p>
        </p:txBody>
      </p:sp>
      <p:sp>
        <p:nvSpPr>
          <p:cNvPr id="5" name="Tijdelijke aanduiding voor voettekst 4">
            <a:extLst>
              <a:ext uri="{FF2B5EF4-FFF2-40B4-BE49-F238E27FC236}">
                <a16:creationId xmlns:a16="http://schemas.microsoft.com/office/drawing/2014/main" id="{98F9FABF-916E-124E-804B-484FE7AD8B5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D9DCD8B-6A6C-5446-A8AA-4F2EAAB08EF8}"/>
              </a:ext>
            </a:extLst>
          </p:cNvPr>
          <p:cNvSpPr>
            <a:spLocks noGrp="1"/>
          </p:cNvSpPr>
          <p:nvPr>
            <p:ph type="sldNum" sz="quarter" idx="12"/>
          </p:nvPr>
        </p:nvSpPr>
        <p:spPr/>
        <p:txBody>
          <a:bodyPr/>
          <a:lstStyle/>
          <a:p>
            <a:fld id="{8EE50EC4-0C92-944E-AEB1-919E6A5E8287}" type="slidenum">
              <a:rPr lang="nl-NL" smtClean="0"/>
              <a:t>‹nr.›</a:t>
            </a:fld>
            <a:endParaRPr lang="nl-NL"/>
          </a:p>
        </p:txBody>
      </p:sp>
    </p:spTree>
    <p:extLst>
      <p:ext uri="{BB962C8B-B14F-4D97-AF65-F5344CB8AC3E}">
        <p14:creationId xmlns:p14="http://schemas.microsoft.com/office/powerpoint/2010/main" val="191257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85776F2-642D-5D4E-AC9E-5BDA6695E63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52205D3-091A-E344-B8C9-7600D1415DF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B21CCEA-BB4E-2744-AD99-AC3F9CD011BF}"/>
              </a:ext>
            </a:extLst>
          </p:cNvPr>
          <p:cNvSpPr>
            <a:spLocks noGrp="1"/>
          </p:cNvSpPr>
          <p:nvPr>
            <p:ph type="dt" sz="half" idx="10"/>
          </p:nvPr>
        </p:nvSpPr>
        <p:spPr/>
        <p:txBody>
          <a:bodyPr/>
          <a:lstStyle/>
          <a:p>
            <a:fld id="{F6829099-8051-8C48-BAAF-7C80230C3BE4}" type="datetimeFigureOut">
              <a:rPr lang="nl-NL" smtClean="0"/>
              <a:t>09-02-21</a:t>
            </a:fld>
            <a:endParaRPr lang="nl-NL"/>
          </a:p>
        </p:txBody>
      </p:sp>
      <p:sp>
        <p:nvSpPr>
          <p:cNvPr id="5" name="Tijdelijke aanduiding voor voettekst 4">
            <a:extLst>
              <a:ext uri="{FF2B5EF4-FFF2-40B4-BE49-F238E27FC236}">
                <a16:creationId xmlns:a16="http://schemas.microsoft.com/office/drawing/2014/main" id="{807FC0AA-A1B8-B745-A9AC-F02C99703C4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B7E4D71-6AE6-954F-8652-4EF75AFA65E8}"/>
              </a:ext>
            </a:extLst>
          </p:cNvPr>
          <p:cNvSpPr>
            <a:spLocks noGrp="1"/>
          </p:cNvSpPr>
          <p:nvPr>
            <p:ph type="sldNum" sz="quarter" idx="12"/>
          </p:nvPr>
        </p:nvSpPr>
        <p:spPr/>
        <p:txBody>
          <a:bodyPr/>
          <a:lstStyle/>
          <a:p>
            <a:fld id="{8EE50EC4-0C92-944E-AEB1-919E6A5E8287}" type="slidenum">
              <a:rPr lang="nl-NL" smtClean="0"/>
              <a:t>‹nr.›</a:t>
            </a:fld>
            <a:endParaRPr lang="nl-NL"/>
          </a:p>
        </p:txBody>
      </p:sp>
    </p:spTree>
    <p:extLst>
      <p:ext uri="{BB962C8B-B14F-4D97-AF65-F5344CB8AC3E}">
        <p14:creationId xmlns:p14="http://schemas.microsoft.com/office/powerpoint/2010/main" val="797337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7DF9DF-0857-3F4F-9692-5907A223DC7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FBD9667-3911-1246-9542-143885280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C94B091-DB0D-2B46-87DE-2AF088A8657B}"/>
              </a:ext>
            </a:extLst>
          </p:cNvPr>
          <p:cNvSpPr>
            <a:spLocks noGrp="1"/>
          </p:cNvSpPr>
          <p:nvPr>
            <p:ph type="dt" sz="half" idx="10"/>
          </p:nvPr>
        </p:nvSpPr>
        <p:spPr/>
        <p:txBody>
          <a:bodyPr/>
          <a:lstStyle/>
          <a:p>
            <a:fld id="{F4D57BDD-E64A-4D27-8978-82FFCA18A12C}" type="datetimeFigureOut">
              <a:rPr lang="en-US" smtClean="0"/>
              <a:pPr/>
              <a:t>2/9/21</a:t>
            </a:fld>
            <a:endParaRPr lang="en-US" dirty="0"/>
          </a:p>
        </p:txBody>
      </p:sp>
      <p:sp>
        <p:nvSpPr>
          <p:cNvPr id="5" name="Tijdelijke aanduiding voor voettekst 4">
            <a:extLst>
              <a:ext uri="{FF2B5EF4-FFF2-40B4-BE49-F238E27FC236}">
                <a16:creationId xmlns:a16="http://schemas.microsoft.com/office/drawing/2014/main" id="{3A964236-3DF1-A141-9E26-53D140243729}"/>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1BEF6A94-EFBF-AA4C-9903-4D174113D0BD}"/>
              </a:ext>
            </a:extLst>
          </p:cNvPr>
          <p:cNvSpPr>
            <a:spLocks noGrp="1"/>
          </p:cNvSpPr>
          <p:nvPr>
            <p:ph type="sldNum" sz="quarter" idx="12"/>
          </p:nvPr>
        </p:nvSpPr>
        <p:spPr/>
        <p:txBody>
          <a:bodyPr/>
          <a:lstStyle/>
          <a:p>
            <a:fld id="{D643A852-0206-46AC-B0EB-645612933129}" type="slidenum">
              <a:rPr lang="en-US" smtClean="0"/>
              <a:pPr/>
              <a:t>‹nr.›</a:t>
            </a:fld>
            <a:endParaRPr lang="en-US" dirty="0"/>
          </a:p>
        </p:txBody>
      </p:sp>
    </p:spTree>
    <p:extLst>
      <p:ext uri="{BB962C8B-B14F-4D97-AF65-F5344CB8AC3E}">
        <p14:creationId xmlns:p14="http://schemas.microsoft.com/office/powerpoint/2010/main" val="3535625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3EB46F-97E0-DB4C-890F-1DF4D7B4AFF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C12267A-C788-DD49-9D4B-03F0E9C6462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98FC449-E895-E645-9688-2218A92841ED}"/>
              </a:ext>
            </a:extLst>
          </p:cNvPr>
          <p:cNvSpPr>
            <a:spLocks noGrp="1"/>
          </p:cNvSpPr>
          <p:nvPr>
            <p:ph type="dt" sz="half" idx="10"/>
          </p:nvPr>
        </p:nvSpPr>
        <p:spPr/>
        <p:txBody>
          <a:bodyPr/>
          <a:lstStyle/>
          <a:p>
            <a:fld id="{F4D57BDD-E64A-4D27-8978-82FFCA18A12C}" type="datetimeFigureOut">
              <a:rPr lang="en-US" smtClean="0"/>
              <a:pPr/>
              <a:t>2/9/21</a:t>
            </a:fld>
            <a:endParaRPr lang="en-US" dirty="0"/>
          </a:p>
        </p:txBody>
      </p:sp>
      <p:sp>
        <p:nvSpPr>
          <p:cNvPr id="5" name="Tijdelijke aanduiding voor voettekst 4">
            <a:extLst>
              <a:ext uri="{FF2B5EF4-FFF2-40B4-BE49-F238E27FC236}">
                <a16:creationId xmlns:a16="http://schemas.microsoft.com/office/drawing/2014/main" id="{37F65610-F58B-0D4E-BE8D-DF5002F4826F}"/>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A0A090DD-71B9-3B45-8C0B-2A0693E04F49}"/>
              </a:ext>
            </a:extLst>
          </p:cNvPr>
          <p:cNvSpPr>
            <a:spLocks noGrp="1"/>
          </p:cNvSpPr>
          <p:nvPr>
            <p:ph type="sldNum" sz="quarter" idx="12"/>
          </p:nvPr>
        </p:nvSpPr>
        <p:spPr/>
        <p:txBody>
          <a:bodyPr/>
          <a:lstStyle/>
          <a:p>
            <a:fld id="{D643A852-0206-46AC-B0EB-645612933129}" type="slidenum">
              <a:rPr lang="en-US" smtClean="0"/>
              <a:pPr/>
              <a:t>‹nr.›</a:t>
            </a:fld>
            <a:endParaRPr lang="en-US" dirty="0"/>
          </a:p>
        </p:txBody>
      </p:sp>
    </p:spTree>
    <p:extLst>
      <p:ext uri="{BB962C8B-B14F-4D97-AF65-F5344CB8AC3E}">
        <p14:creationId xmlns:p14="http://schemas.microsoft.com/office/powerpoint/2010/main" val="3382648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19E581-2873-3F4F-9F36-68795A3F221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5A5E25B-FC8F-E245-AD37-CD11514147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1EDDB60-6FBD-754D-80C6-42C9EBECA1A2}"/>
              </a:ext>
            </a:extLst>
          </p:cNvPr>
          <p:cNvSpPr>
            <a:spLocks noGrp="1"/>
          </p:cNvSpPr>
          <p:nvPr>
            <p:ph type="dt" sz="half" idx="10"/>
          </p:nvPr>
        </p:nvSpPr>
        <p:spPr/>
        <p:txBody>
          <a:bodyPr/>
          <a:lstStyle/>
          <a:p>
            <a:fld id="{F4D57BDD-E64A-4D27-8978-82FFCA18A12C}" type="datetimeFigureOut">
              <a:rPr lang="en-US" smtClean="0"/>
              <a:pPr/>
              <a:t>2/9/21</a:t>
            </a:fld>
            <a:endParaRPr lang="en-US" dirty="0"/>
          </a:p>
        </p:txBody>
      </p:sp>
      <p:sp>
        <p:nvSpPr>
          <p:cNvPr id="5" name="Tijdelijke aanduiding voor voettekst 4">
            <a:extLst>
              <a:ext uri="{FF2B5EF4-FFF2-40B4-BE49-F238E27FC236}">
                <a16:creationId xmlns:a16="http://schemas.microsoft.com/office/drawing/2014/main" id="{399DEA11-2ED6-0549-94E4-EAADD999BEDC}"/>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953B065E-5063-394F-AD9D-64607133FDAB}"/>
              </a:ext>
            </a:extLst>
          </p:cNvPr>
          <p:cNvSpPr>
            <a:spLocks noGrp="1"/>
          </p:cNvSpPr>
          <p:nvPr>
            <p:ph type="sldNum" sz="quarter" idx="12"/>
          </p:nvPr>
        </p:nvSpPr>
        <p:spPr/>
        <p:txBody>
          <a:bodyPr/>
          <a:lstStyle/>
          <a:p>
            <a:fld id="{D643A852-0206-46AC-B0EB-645612933129}" type="slidenum">
              <a:rPr lang="en-US" smtClean="0"/>
              <a:pPr/>
              <a:t>‹nr.›</a:t>
            </a:fld>
            <a:endParaRPr lang="en-US" dirty="0"/>
          </a:p>
        </p:txBody>
      </p:sp>
    </p:spTree>
    <p:extLst>
      <p:ext uri="{BB962C8B-B14F-4D97-AF65-F5344CB8AC3E}">
        <p14:creationId xmlns:p14="http://schemas.microsoft.com/office/powerpoint/2010/main" val="2423752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AD52B1-CD07-2140-8A60-DD563E58D46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3ECB087-3A32-F248-86D2-EC4A7373F5F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BCEBB8F-F5BA-1D4B-B3A7-2FDF8FFC93F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6893226-DB61-0243-AB4C-12FFB8A7E9F2}"/>
              </a:ext>
            </a:extLst>
          </p:cNvPr>
          <p:cNvSpPr>
            <a:spLocks noGrp="1"/>
          </p:cNvSpPr>
          <p:nvPr>
            <p:ph type="dt" sz="half" idx="10"/>
          </p:nvPr>
        </p:nvSpPr>
        <p:spPr/>
        <p:txBody>
          <a:bodyPr/>
          <a:lstStyle/>
          <a:p>
            <a:fld id="{F4D57BDD-E64A-4D27-8978-82FFCA18A12C}" type="datetimeFigureOut">
              <a:rPr lang="en-US" smtClean="0"/>
              <a:pPr/>
              <a:t>2/9/21</a:t>
            </a:fld>
            <a:endParaRPr lang="en-US" dirty="0"/>
          </a:p>
        </p:txBody>
      </p:sp>
      <p:sp>
        <p:nvSpPr>
          <p:cNvPr id="6" name="Tijdelijke aanduiding voor voettekst 5">
            <a:extLst>
              <a:ext uri="{FF2B5EF4-FFF2-40B4-BE49-F238E27FC236}">
                <a16:creationId xmlns:a16="http://schemas.microsoft.com/office/drawing/2014/main" id="{FE7F03FD-63CF-F548-86A5-09360C2CE904}"/>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72EE2449-95CA-E54B-B7F6-B98772512ED8}"/>
              </a:ext>
            </a:extLst>
          </p:cNvPr>
          <p:cNvSpPr>
            <a:spLocks noGrp="1"/>
          </p:cNvSpPr>
          <p:nvPr>
            <p:ph type="sldNum" sz="quarter" idx="12"/>
          </p:nvPr>
        </p:nvSpPr>
        <p:spPr/>
        <p:txBody>
          <a:bodyPr/>
          <a:lstStyle/>
          <a:p>
            <a:fld id="{D643A852-0206-46AC-B0EB-645612933129}" type="slidenum">
              <a:rPr lang="en-US" smtClean="0"/>
              <a:pPr/>
              <a:t>‹nr.›</a:t>
            </a:fld>
            <a:endParaRPr lang="en-US" dirty="0"/>
          </a:p>
        </p:txBody>
      </p:sp>
    </p:spTree>
    <p:extLst>
      <p:ext uri="{BB962C8B-B14F-4D97-AF65-F5344CB8AC3E}">
        <p14:creationId xmlns:p14="http://schemas.microsoft.com/office/powerpoint/2010/main" val="3492203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9E594B-EC50-3641-AF8D-C38803EF7126}"/>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A4F2A76-707E-324D-BC51-B4F275B2C8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CCA5BBF-AE6F-4243-A427-73F4BF7E44E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4DA0D94-7051-E645-95A9-7A80E3837F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D711C3B-E4F0-D44C-AAFD-A75A8B01E5D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B2B0C39-E361-7F4C-A03E-BFBD29001885}"/>
              </a:ext>
            </a:extLst>
          </p:cNvPr>
          <p:cNvSpPr>
            <a:spLocks noGrp="1"/>
          </p:cNvSpPr>
          <p:nvPr>
            <p:ph type="dt" sz="half" idx="10"/>
          </p:nvPr>
        </p:nvSpPr>
        <p:spPr/>
        <p:txBody>
          <a:bodyPr/>
          <a:lstStyle/>
          <a:p>
            <a:fld id="{F4D57BDD-E64A-4D27-8978-82FFCA18A12C}" type="datetimeFigureOut">
              <a:rPr lang="en-US" smtClean="0"/>
              <a:pPr/>
              <a:t>2/9/21</a:t>
            </a:fld>
            <a:endParaRPr lang="en-US" dirty="0"/>
          </a:p>
        </p:txBody>
      </p:sp>
      <p:sp>
        <p:nvSpPr>
          <p:cNvPr id="8" name="Tijdelijke aanduiding voor voettekst 7">
            <a:extLst>
              <a:ext uri="{FF2B5EF4-FFF2-40B4-BE49-F238E27FC236}">
                <a16:creationId xmlns:a16="http://schemas.microsoft.com/office/drawing/2014/main" id="{EC0FC0F4-AD76-7541-A5E2-F9EB18C56F63}"/>
              </a:ext>
            </a:extLst>
          </p:cNvPr>
          <p:cNvSpPr>
            <a:spLocks noGrp="1"/>
          </p:cNvSpPr>
          <p:nvPr>
            <p:ph type="ftr" sz="quarter" idx="11"/>
          </p:nvPr>
        </p:nvSpPr>
        <p:spPr/>
        <p:txBody>
          <a:bodyPr/>
          <a:lstStyle/>
          <a:p>
            <a:endParaRPr lang="en-US" dirty="0"/>
          </a:p>
        </p:txBody>
      </p:sp>
      <p:sp>
        <p:nvSpPr>
          <p:cNvPr id="9" name="Tijdelijke aanduiding voor dianummer 8">
            <a:extLst>
              <a:ext uri="{FF2B5EF4-FFF2-40B4-BE49-F238E27FC236}">
                <a16:creationId xmlns:a16="http://schemas.microsoft.com/office/drawing/2014/main" id="{6FEA4D97-BDF0-8B4D-A5F5-6E8B319770D5}"/>
              </a:ext>
            </a:extLst>
          </p:cNvPr>
          <p:cNvSpPr>
            <a:spLocks noGrp="1"/>
          </p:cNvSpPr>
          <p:nvPr>
            <p:ph type="sldNum" sz="quarter" idx="12"/>
          </p:nvPr>
        </p:nvSpPr>
        <p:spPr/>
        <p:txBody>
          <a:bodyPr/>
          <a:lstStyle/>
          <a:p>
            <a:fld id="{D643A852-0206-46AC-B0EB-645612933129}" type="slidenum">
              <a:rPr lang="en-US" smtClean="0"/>
              <a:pPr/>
              <a:t>‹nr.›</a:t>
            </a:fld>
            <a:endParaRPr lang="en-US" dirty="0"/>
          </a:p>
        </p:txBody>
      </p:sp>
    </p:spTree>
    <p:extLst>
      <p:ext uri="{BB962C8B-B14F-4D97-AF65-F5344CB8AC3E}">
        <p14:creationId xmlns:p14="http://schemas.microsoft.com/office/powerpoint/2010/main" val="2046046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C67997-2C5B-FA46-8B91-2305A201B6F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20A0E14-B30C-D14B-84C4-5C33FED1C243}"/>
              </a:ext>
            </a:extLst>
          </p:cNvPr>
          <p:cNvSpPr>
            <a:spLocks noGrp="1"/>
          </p:cNvSpPr>
          <p:nvPr>
            <p:ph type="dt" sz="half" idx="10"/>
          </p:nvPr>
        </p:nvSpPr>
        <p:spPr/>
        <p:txBody>
          <a:bodyPr/>
          <a:lstStyle/>
          <a:p>
            <a:fld id="{F4D57BDD-E64A-4D27-8978-82FFCA18A12C}" type="datetimeFigureOut">
              <a:rPr lang="en-US" smtClean="0"/>
              <a:pPr/>
              <a:t>2/9/21</a:t>
            </a:fld>
            <a:endParaRPr lang="en-US" dirty="0"/>
          </a:p>
        </p:txBody>
      </p:sp>
      <p:sp>
        <p:nvSpPr>
          <p:cNvPr id="4" name="Tijdelijke aanduiding voor voettekst 3">
            <a:extLst>
              <a:ext uri="{FF2B5EF4-FFF2-40B4-BE49-F238E27FC236}">
                <a16:creationId xmlns:a16="http://schemas.microsoft.com/office/drawing/2014/main" id="{8B06E4AD-66BA-1246-AD84-C829FBAC985A}"/>
              </a:ext>
            </a:extLst>
          </p:cNvPr>
          <p:cNvSpPr>
            <a:spLocks noGrp="1"/>
          </p:cNvSpPr>
          <p:nvPr>
            <p:ph type="ftr" sz="quarter" idx="11"/>
          </p:nvPr>
        </p:nvSpPr>
        <p:spPr/>
        <p:txBody>
          <a:bodyPr/>
          <a:lstStyle/>
          <a:p>
            <a:endParaRPr lang="en-US" dirty="0"/>
          </a:p>
        </p:txBody>
      </p:sp>
      <p:sp>
        <p:nvSpPr>
          <p:cNvPr id="5" name="Tijdelijke aanduiding voor dianummer 4">
            <a:extLst>
              <a:ext uri="{FF2B5EF4-FFF2-40B4-BE49-F238E27FC236}">
                <a16:creationId xmlns:a16="http://schemas.microsoft.com/office/drawing/2014/main" id="{1736028A-D33C-6A44-A732-9A24026D31B8}"/>
              </a:ext>
            </a:extLst>
          </p:cNvPr>
          <p:cNvSpPr>
            <a:spLocks noGrp="1"/>
          </p:cNvSpPr>
          <p:nvPr>
            <p:ph type="sldNum" sz="quarter" idx="12"/>
          </p:nvPr>
        </p:nvSpPr>
        <p:spPr/>
        <p:txBody>
          <a:bodyPr/>
          <a:lstStyle/>
          <a:p>
            <a:fld id="{D643A852-0206-46AC-B0EB-645612933129}" type="slidenum">
              <a:rPr lang="en-US" smtClean="0"/>
              <a:pPr/>
              <a:t>‹nr.›</a:t>
            </a:fld>
            <a:endParaRPr lang="en-US" dirty="0"/>
          </a:p>
        </p:txBody>
      </p:sp>
    </p:spTree>
    <p:extLst>
      <p:ext uri="{BB962C8B-B14F-4D97-AF65-F5344CB8AC3E}">
        <p14:creationId xmlns:p14="http://schemas.microsoft.com/office/powerpoint/2010/main" val="3601475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2173725-18ED-044A-8BA7-14490FDCDBD4}"/>
              </a:ext>
            </a:extLst>
          </p:cNvPr>
          <p:cNvSpPr>
            <a:spLocks noGrp="1"/>
          </p:cNvSpPr>
          <p:nvPr>
            <p:ph type="dt" sz="half" idx="10"/>
          </p:nvPr>
        </p:nvSpPr>
        <p:spPr/>
        <p:txBody>
          <a:bodyPr/>
          <a:lstStyle/>
          <a:p>
            <a:fld id="{F4D57BDD-E64A-4D27-8978-82FFCA18A12C}" type="datetimeFigureOut">
              <a:rPr lang="en-US" smtClean="0"/>
              <a:pPr/>
              <a:t>2/9/21</a:t>
            </a:fld>
            <a:endParaRPr lang="en-US" dirty="0"/>
          </a:p>
        </p:txBody>
      </p:sp>
      <p:sp>
        <p:nvSpPr>
          <p:cNvPr id="3" name="Tijdelijke aanduiding voor voettekst 2">
            <a:extLst>
              <a:ext uri="{FF2B5EF4-FFF2-40B4-BE49-F238E27FC236}">
                <a16:creationId xmlns:a16="http://schemas.microsoft.com/office/drawing/2014/main" id="{43CB2B83-1640-244B-8081-5B57E92325CE}"/>
              </a:ext>
            </a:extLst>
          </p:cNvPr>
          <p:cNvSpPr>
            <a:spLocks noGrp="1"/>
          </p:cNvSpPr>
          <p:nvPr>
            <p:ph type="ftr" sz="quarter" idx="11"/>
          </p:nvPr>
        </p:nvSpPr>
        <p:spPr/>
        <p:txBody>
          <a:bodyPr/>
          <a:lstStyle/>
          <a:p>
            <a:endParaRPr lang="en-US" dirty="0"/>
          </a:p>
        </p:txBody>
      </p:sp>
      <p:sp>
        <p:nvSpPr>
          <p:cNvPr id="4" name="Tijdelijke aanduiding voor dianummer 3">
            <a:extLst>
              <a:ext uri="{FF2B5EF4-FFF2-40B4-BE49-F238E27FC236}">
                <a16:creationId xmlns:a16="http://schemas.microsoft.com/office/drawing/2014/main" id="{E425CCB1-D232-A34E-9121-FF109A0CF154}"/>
              </a:ext>
            </a:extLst>
          </p:cNvPr>
          <p:cNvSpPr>
            <a:spLocks noGrp="1"/>
          </p:cNvSpPr>
          <p:nvPr>
            <p:ph type="sldNum" sz="quarter" idx="12"/>
          </p:nvPr>
        </p:nvSpPr>
        <p:spPr/>
        <p:txBody>
          <a:bodyPr/>
          <a:lstStyle/>
          <a:p>
            <a:fld id="{D643A852-0206-46AC-B0EB-645612933129}" type="slidenum">
              <a:rPr lang="en-US" smtClean="0"/>
              <a:pPr/>
              <a:t>‹nr.›</a:t>
            </a:fld>
            <a:endParaRPr lang="en-US" dirty="0"/>
          </a:p>
        </p:txBody>
      </p:sp>
    </p:spTree>
    <p:extLst>
      <p:ext uri="{BB962C8B-B14F-4D97-AF65-F5344CB8AC3E}">
        <p14:creationId xmlns:p14="http://schemas.microsoft.com/office/powerpoint/2010/main" val="4242363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E2EAD9-0FA0-1647-B296-F4AD34CAC9F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4DA5C03-251F-934F-BD7F-41F1049124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A4C4A918-1AEB-2041-A689-8A53220424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21DBF67-86BB-3C48-B0E9-B70CE907D81A}"/>
              </a:ext>
            </a:extLst>
          </p:cNvPr>
          <p:cNvSpPr>
            <a:spLocks noGrp="1"/>
          </p:cNvSpPr>
          <p:nvPr>
            <p:ph type="dt" sz="half" idx="10"/>
          </p:nvPr>
        </p:nvSpPr>
        <p:spPr/>
        <p:txBody>
          <a:bodyPr/>
          <a:lstStyle/>
          <a:p>
            <a:fld id="{F4D57BDD-E64A-4D27-8978-82FFCA18A12C}" type="datetimeFigureOut">
              <a:rPr lang="en-US" smtClean="0"/>
              <a:pPr/>
              <a:t>2/9/21</a:t>
            </a:fld>
            <a:endParaRPr lang="en-US" dirty="0"/>
          </a:p>
        </p:txBody>
      </p:sp>
      <p:sp>
        <p:nvSpPr>
          <p:cNvPr id="6" name="Tijdelijke aanduiding voor voettekst 5">
            <a:extLst>
              <a:ext uri="{FF2B5EF4-FFF2-40B4-BE49-F238E27FC236}">
                <a16:creationId xmlns:a16="http://schemas.microsoft.com/office/drawing/2014/main" id="{FEF4C1CE-42E0-BA4D-9272-EAF8028A48AA}"/>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B051BC10-3C03-204F-8C3B-BAFCFF297982}"/>
              </a:ext>
            </a:extLst>
          </p:cNvPr>
          <p:cNvSpPr>
            <a:spLocks noGrp="1"/>
          </p:cNvSpPr>
          <p:nvPr>
            <p:ph type="sldNum" sz="quarter" idx="12"/>
          </p:nvPr>
        </p:nvSpPr>
        <p:spPr/>
        <p:txBody>
          <a:bodyPr/>
          <a:lstStyle/>
          <a:p>
            <a:fld id="{D643A852-0206-46AC-B0EB-645612933129}" type="slidenum">
              <a:rPr lang="en-US" smtClean="0"/>
              <a:pPr/>
              <a:t>‹nr.›</a:t>
            </a:fld>
            <a:endParaRPr lang="en-US" dirty="0"/>
          </a:p>
        </p:txBody>
      </p:sp>
    </p:spTree>
    <p:extLst>
      <p:ext uri="{BB962C8B-B14F-4D97-AF65-F5344CB8AC3E}">
        <p14:creationId xmlns:p14="http://schemas.microsoft.com/office/powerpoint/2010/main" val="1262492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289BFC-36C3-C84F-A224-BB0156138DF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35BF69C-1409-A24E-B778-DA023E33C9C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1E7D0BB-9946-4F4C-83D2-BF42375683A0}"/>
              </a:ext>
            </a:extLst>
          </p:cNvPr>
          <p:cNvSpPr>
            <a:spLocks noGrp="1"/>
          </p:cNvSpPr>
          <p:nvPr>
            <p:ph type="dt" sz="half" idx="10"/>
          </p:nvPr>
        </p:nvSpPr>
        <p:spPr/>
        <p:txBody>
          <a:bodyPr/>
          <a:lstStyle/>
          <a:p>
            <a:fld id="{F6829099-8051-8C48-BAAF-7C80230C3BE4}" type="datetimeFigureOut">
              <a:rPr lang="nl-NL" smtClean="0"/>
              <a:t>09-02-21</a:t>
            </a:fld>
            <a:endParaRPr lang="nl-NL"/>
          </a:p>
        </p:txBody>
      </p:sp>
      <p:sp>
        <p:nvSpPr>
          <p:cNvPr id="5" name="Tijdelijke aanduiding voor voettekst 4">
            <a:extLst>
              <a:ext uri="{FF2B5EF4-FFF2-40B4-BE49-F238E27FC236}">
                <a16:creationId xmlns:a16="http://schemas.microsoft.com/office/drawing/2014/main" id="{84DA3D5C-D1FD-CE47-85E7-AFDD68807C4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45647BB-F04B-C04B-A863-BA72F1A50580}"/>
              </a:ext>
            </a:extLst>
          </p:cNvPr>
          <p:cNvSpPr>
            <a:spLocks noGrp="1"/>
          </p:cNvSpPr>
          <p:nvPr>
            <p:ph type="sldNum" sz="quarter" idx="12"/>
          </p:nvPr>
        </p:nvSpPr>
        <p:spPr/>
        <p:txBody>
          <a:bodyPr/>
          <a:lstStyle/>
          <a:p>
            <a:fld id="{8EE50EC4-0C92-944E-AEB1-919E6A5E8287}" type="slidenum">
              <a:rPr lang="nl-NL" smtClean="0"/>
              <a:t>‹nr.›</a:t>
            </a:fld>
            <a:endParaRPr lang="nl-NL"/>
          </a:p>
        </p:txBody>
      </p:sp>
    </p:spTree>
    <p:extLst>
      <p:ext uri="{BB962C8B-B14F-4D97-AF65-F5344CB8AC3E}">
        <p14:creationId xmlns:p14="http://schemas.microsoft.com/office/powerpoint/2010/main" val="3703360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57C395-248F-2249-B5D4-39FBB768AE1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0E817BA-D0D2-F64B-A670-27A690B95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AC2142B-718D-884B-A243-E712CA00E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D467D2E-2E89-F846-8B97-C88BFA41D8C5}"/>
              </a:ext>
            </a:extLst>
          </p:cNvPr>
          <p:cNvSpPr>
            <a:spLocks noGrp="1"/>
          </p:cNvSpPr>
          <p:nvPr>
            <p:ph type="dt" sz="half" idx="10"/>
          </p:nvPr>
        </p:nvSpPr>
        <p:spPr/>
        <p:txBody>
          <a:bodyPr/>
          <a:lstStyle/>
          <a:p>
            <a:fld id="{F4D57BDD-E64A-4D27-8978-82FFCA18A12C}" type="datetimeFigureOut">
              <a:rPr lang="en-US" smtClean="0"/>
              <a:pPr/>
              <a:t>2/9/21</a:t>
            </a:fld>
            <a:endParaRPr lang="en-US" dirty="0"/>
          </a:p>
        </p:txBody>
      </p:sp>
      <p:sp>
        <p:nvSpPr>
          <p:cNvPr id="6" name="Tijdelijke aanduiding voor voettekst 5">
            <a:extLst>
              <a:ext uri="{FF2B5EF4-FFF2-40B4-BE49-F238E27FC236}">
                <a16:creationId xmlns:a16="http://schemas.microsoft.com/office/drawing/2014/main" id="{0B155680-FB3E-7440-9CE5-B5D7C7F0E9C0}"/>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84BC582F-A54F-C048-AC6A-4BFB3B8F0985}"/>
              </a:ext>
            </a:extLst>
          </p:cNvPr>
          <p:cNvSpPr>
            <a:spLocks noGrp="1"/>
          </p:cNvSpPr>
          <p:nvPr>
            <p:ph type="sldNum" sz="quarter" idx="12"/>
          </p:nvPr>
        </p:nvSpPr>
        <p:spPr/>
        <p:txBody>
          <a:bodyPr/>
          <a:lstStyle/>
          <a:p>
            <a:fld id="{D643A852-0206-46AC-B0EB-645612933129}" type="slidenum">
              <a:rPr lang="en-US" smtClean="0"/>
              <a:pPr/>
              <a:t>‹nr.›</a:t>
            </a:fld>
            <a:endParaRPr lang="en-US" dirty="0"/>
          </a:p>
        </p:txBody>
      </p:sp>
    </p:spTree>
    <p:extLst>
      <p:ext uri="{BB962C8B-B14F-4D97-AF65-F5344CB8AC3E}">
        <p14:creationId xmlns:p14="http://schemas.microsoft.com/office/powerpoint/2010/main" val="2994806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7E0F23-D37F-B045-9C3C-AB78CB65BC1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84A8C04-2868-9A42-B1DF-63B19407C7F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B3C755A-5CE1-C146-94B5-001F41A583E0}"/>
              </a:ext>
            </a:extLst>
          </p:cNvPr>
          <p:cNvSpPr>
            <a:spLocks noGrp="1"/>
          </p:cNvSpPr>
          <p:nvPr>
            <p:ph type="dt" sz="half" idx="10"/>
          </p:nvPr>
        </p:nvSpPr>
        <p:spPr/>
        <p:txBody>
          <a:bodyPr/>
          <a:lstStyle/>
          <a:p>
            <a:fld id="{F4D57BDD-E64A-4D27-8978-82FFCA18A12C}" type="datetimeFigureOut">
              <a:rPr lang="en-US" smtClean="0"/>
              <a:pPr/>
              <a:t>2/9/21</a:t>
            </a:fld>
            <a:endParaRPr lang="en-US" dirty="0"/>
          </a:p>
        </p:txBody>
      </p:sp>
      <p:sp>
        <p:nvSpPr>
          <p:cNvPr id="5" name="Tijdelijke aanduiding voor voettekst 4">
            <a:extLst>
              <a:ext uri="{FF2B5EF4-FFF2-40B4-BE49-F238E27FC236}">
                <a16:creationId xmlns:a16="http://schemas.microsoft.com/office/drawing/2014/main" id="{43B530A1-4F20-8E47-9870-5DA73DFA35CF}"/>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D9187937-7147-3B4C-A089-68B25F42195D}"/>
              </a:ext>
            </a:extLst>
          </p:cNvPr>
          <p:cNvSpPr>
            <a:spLocks noGrp="1"/>
          </p:cNvSpPr>
          <p:nvPr>
            <p:ph type="sldNum" sz="quarter" idx="12"/>
          </p:nvPr>
        </p:nvSpPr>
        <p:spPr/>
        <p:txBody>
          <a:bodyPr/>
          <a:lstStyle/>
          <a:p>
            <a:fld id="{D643A852-0206-46AC-B0EB-645612933129}" type="slidenum">
              <a:rPr lang="en-US" smtClean="0"/>
              <a:pPr/>
              <a:t>‹nr.›</a:t>
            </a:fld>
            <a:endParaRPr lang="en-US" dirty="0"/>
          </a:p>
        </p:txBody>
      </p:sp>
    </p:spTree>
    <p:extLst>
      <p:ext uri="{BB962C8B-B14F-4D97-AF65-F5344CB8AC3E}">
        <p14:creationId xmlns:p14="http://schemas.microsoft.com/office/powerpoint/2010/main" val="601314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2080532-385A-A049-AE47-DA820046408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25868DF-C226-2F4E-9354-6F7419727B9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C33CEDC-46DB-4442-A25D-98C8191CCFF9}"/>
              </a:ext>
            </a:extLst>
          </p:cNvPr>
          <p:cNvSpPr>
            <a:spLocks noGrp="1"/>
          </p:cNvSpPr>
          <p:nvPr>
            <p:ph type="dt" sz="half" idx="10"/>
          </p:nvPr>
        </p:nvSpPr>
        <p:spPr/>
        <p:txBody>
          <a:bodyPr/>
          <a:lstStyle/>
          <a:p>
            <a:fld id="{F4D57BDD-E64A-4D27-8978-82FFCA18A12C}" type="datetimeFigureOut">
              <a:rPr lang="en-US" smtClean="0"/>
              <a:pPr/>
              <a:t>2/9/21</a:t>
            </a:fld>
            <a:endParaRPr lang="en-US" dirty="0"/>
          </a:p>
        </p:txBody>
      </p:sp>
      <p:sp>
        <p:nvSpPr>
          <p:cNvPr id="5" name="Tijdelijke aanduiding voor voettekst 4">
            <a:extLst>
              <a:ext uri="{FF2B5EF4-FFF2-40B4-BE49-F238E27FC236}">
                <a16:creationId xmlns:a16="http://schemas.microsoft.com/office/drawing/2014/main" id="{C789CD23-7DDE-D744-8BD7-E4B12DB5544E}"/>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2D2B870A-1FE9-B044-9458-2F6992952C6D}"/>
              </a:ext>
            </a:extLst>
          </p:cNvPr>
          <p:cNvSpPr>
            <a:spLocks noGrp="1"/>
          </p:cNvSpPr>
          <p:nvPr>
            <p:ph type="sldNum" sz="quarter" idx="12"/>
          </p:nvPr>
        </p:nvSpPr>
        <p:spPr/>
        <p:txBody>
          <a:bodyPr/>
          <a:lstStyle/>
          <a:p>
            <a:fld id="{D643A852-0206-46AC-B0EB-645612933129}" type="slidenum">
              <a:rPr lang="en-US" smtClean="0"/>
              <a:pPr/>
              <a:t>‹nr.›</a:t>
            </a:fld>
            <a:endParaRPr lang="en-US" dirty="0"/>
          </a:p>
        </p:txBody>
      </p:sp>
    </p:spTree>
    <p:extLst>
      <p:ext uri="{BB962C8B-B14F-4D97-AF65-F5344CB8AC3E}">
        <p14:creationId xmlns:p14="http://schemas.microsoft.com/office/powerpoint/2010/main" val="4065108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6CD67E4C-19F1-4586-87AA-751BC1D0EDC5}" type="datetimeFigureOut">
              <a:rPr lang="nl-NL" smtClean="0"/>
              <a:t>09-02-21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6FFBBD5-A2CB-4D4A-AD4E-FF50A4DD4DF2}" type="slidenum">
              <a:rPr lang="nl-NL" smtClean="0"/>
              <a:t>‹nr.›</a:t>
            </a:fld>
            <a:endParaRPr lang="nl-NL"/>
          </a:p>
        </p:txBody>
      </p:sp>
    </p:spTree>
    <p:extLst>
      <p:ext uri="{BB962C8B-B14F-4D97-AF65-F5344CB8AC3E}">
        <p14:creationId xmlns:p14="http://schemas.microsoft.com/office/powerpoint/2010/main" val="2528015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CD67E4C-19F1-4586-87AA-751BC1D0EDC5}" type="datetimeFigureOut">
              <a:rPr lang="nl-NL" smtClean="0"/>
              <a:t>09-02-21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6FFBBD5-A2CB-4D4A-AD4E-FF50A4DD4DF2}" type="slidenum">
              <a:rPr lang="nl-NL" smtClean="0"/>
              <a:t>‹nr.›</a:t>
            </a:fld>
            <a:endParaRPr lang="nl-NL"/>
          </a:p>
        </p:txBody>
      </p:sp>
    </p:spTree>
    <p:extLst>
      <p:ext uri="{BB962C8B-B14F-4D97-AF65-F5344CB8AC3E}">
        <p14:creationId xmlns:p14="http://schemas.microsoft.com/office/powerpoint/2010/main" val="2874004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6CD67E4C-19F1-4586-87AA-751BC1D0EDC5}" type="datetimeFigureOut">
              <a:rPr lang="nl-NL" smtClean="0"/>
              <a:t>09-02-21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6FFBBD5-A2CB-4D4A-AD4E-FF50A4DD4DF2}" type="slidenum">
              <a:rPr lang="nl-NL" smtClean="0"/>
              <a:t>‹nr.›</a:t>
            </a:fld>
            <a:endParaRPr lang="nl-NL"/>
          </a:p>
        </p:txBody>
      </p:sp>
    </p:spTree>
    <p:extLst>
      <p:ext uri="{BB962C8B-B14F-4D97-AF65-F5344CB8AC3E}">
        <p14:creationId xmlns:p14="http://schemas.microsoft.com/office/powerpoint/2010/main" val="3816533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CD67E4C-19F1-4586-87AA-751BC1D0EDC5}" type="datetimeFigureOut">
              <a:rPr lang="nl-NL" smtClean="0"/>
              <a:t>09-02-21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6FFBBD5-A2CB-4D4A-AD4E-FF50A4DD4DF2}" type="slidenum">
              <a:rPr lang="nl-NL" smtClean="0"/>
              <a:t>‹nr.›</a:t>
            </a:fld>
            <a:endParaRPr lang="nl-NL"/>
          </a:p>
        </p:txBody>
      </p:sp>
    </p:spTree>
    <p:extLst>
      <p:ext uri="{BB962C8B-B14F-4D97-AF65-F5344CB8AC3E}">
        <p14:creationId xmlns:p14="http://schemas.microsoft.com/office/powerpoint/2010/main" val="1118165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CD67E4C-19F1-4586-87AA-751BC1D0EDC5}" type="datetimeFigureOut">
              <a:rPr lang="nl-NL" smtClean="0"/>
              <a:t>09-02-21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96FFBBD5-A2CB-4D4A-AD4E-FF50A4DD4DF2}" type="slidenum">
              <a:rPr lang="nl-NL" smtClean="0"/>
              <a:t>‹nr.›</a:t>
            </a:fld>
            <a:endParaRPr lang="nl-NL"/>
          </a:p>
        </p:txBody>
      </p:sp>
    </p:spTree>
    <p:extLst>
      <p:ext uri="{BB962C8B-B14F-4D97-AF65-F5344CB8AC3E}">
        <p14:creationId xmlns:p14="http://schemas.microsoft.com/office/powerpoint/2010/main" val="1485345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CD67E4C-19F1-4586-87AA-751BC1D0EDC5}" type="datetimeFigureOut">
              <a:rPr lang="nl-NL" smtClean="0"/>
              <a:t>09-02-21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96FFBBD5-A2CB-4D4A-AD4E-FF50A4DD4DF2}" type="slidenum">
              <a:rPr lang="nl-NL" smtClean="0"/>
              <a:t>‹nr.›</a:t>
            </a:fld>
            <a:endParaRPr lang="nl-NL"/>
          </a:p>
        </p:txBody>
      </p:sp>
    </p:spTree>
    <p:extLst>
      <p:ext uri="{BB962C8B-B14F-4D97-AF65-F5344CB8AC3E}">
        <p14:creationId xmlns:p14="http://schemas.microsoft.com/office/powerpoint/2010/main" val="1050996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CD67E4C-19F1-4586-87AA-751BC1D0EDC5}" type="datetimeFigureOut">
              <a:rPr lang="nl-NL" smtClean="0"/>
              <a:t>09-02-21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6FFBBD5-A2CB-4D4A-AD4E-FF50A4DD4DF2}" type="slidenum">
              <a:rPr lang="nl-NL" smtClean="0"/>
              <a:t>‹nr.›</a:t>
            </a:fld>
            <a:endParaRPr lang="nl-NL"/>
          </a:p>
        </p:txBody>
      </p:sp>
    </p:spTree>
    <p:extLst>
      <p:ext uri="{BB962C8B-B14F-4D97-AF65-F5344CB8AC3E}">
        <p14:creationId xmlns:p14="http://schemas.microsoft.com/office/powerpoint/2010/main" val="1738770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426C63-F90A-FA47-936D-C05CAB5311E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E5CD6EF-DCD8-6B43-BD52-35A873EDFB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8F4C786-4279-9646-BEA1-2FAD6D46FD1A}"/>
              </a:ext>
            </a:extLst>
          </p:cNvPr>
          <p:cNvSpPr>
            <a:spLocks noGrp="1"/>
          </p:cNvSpPr>
          <p:nvPr>
            <p:ph type="dt" sz="half" idx="10"/>
          </p:nvPr>
        </p:nvSpPr>
        <p:spPr/>
        <p:txBody>
          <a:bodyPr/>
          <a:lstStyle/>
          <a:p>
            <a:fld id="{F6829099-8051-8C48-BAAF-7C80230C3BE4}" type="datetimeFigureOut">
              <a:rPr lang="nl-NL" smtClean="0"/>
              <a:t>09-02-21</a:t>
            </a:fld>
            <a:endParaRPr lang="nl-NL"/>
          </a:p>
        </p:txBody>
      </p:sp>
      <p:sp>
        <p:nvSpPr>
          <p:cNvPr id="5" name="Tijdelijke aanduiding voor voettekst 4">
            <a:extLst>
              <a:ext uri="{FF2B5EF4-FFF2-40B4-BE49-F238E27FC236}">
                <a16:creationId xmlns:a16="http://schemas.microsoft.com/office/drawing/2014/main" id="{64F41B91-C77E-414D-B360-77ACF61A0B4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3A42A9D-3855-BB41-BEE8-E719E590D1F6}"/>
              </a:ext>
            </a:extLst>
          </p:cNvPr>
          <p:cNvSpPr>
            <a:spLocks noGrp="1"/>
          </p:cNvSpPr>
          <p:nvPr>
            <p:ph type="sldNum" sz="quarter" idx="12"/>
          </p:nvPr>
        </p:nvSpPr>
        <p:spPr/>
        <p:txBody>
          <a:bodyPr/>
          <a:lstStyle/>
          <a:p>
            <a:fld id="{8EE50EC4-0C92-944E-AEB1-919E6A5E8287}" type="slidenum">
              <a:rPr lang="nl-NL" smtClean="0"/>
              <a:t>‹nr.›</a:t>
            </a:fld>
            <a:endParaRPr lang="nl-NL"/>
          </a:p>
        </p:txBody>
      </p:sp>
    </p:spTree>
    <p:extLst>
      <p:ext uri="{BB962C8B-B14F-4D97-AF65-F5344CB8AC3E}">
        <p14:creationId xmlns:p14="http://schemas.microsoft.com/office/powerpoint/2010/main" val="22859223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CD67E4C-19F1-4586-87AA-751BC1D0EDC5}" type="datetimeFigureOut">
              <a:rPr lang="nl-NL" smtClean="0"/>
              <a:t>09-02-21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6FFBBD5-A2CB-4D4A-AD4E-FF50A4DD4DF2}" type="slidenum">
              <a:rPr lang="nl-NL" smtClean="0"/>
              <a:t>‹nr.›</a:t>
            </a:fld>
            <a:endParaRPr lang="nl-NL"/>
          </a:p>
        </p:txBody>
      </p:sp>
    </p:spTree>
    <p:extLst>
      <p:ext uri="{BB962C8B-B14F-4D97-AF65-F5344CB8AC3E}">
        <p14:creationId xmlns:p14="http://schemas.microsoft.com/office/powerpoint/2010/main" val="4019706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CD67E4C-19F1-4586-87AA-751BC1D0EDC5}" type="datetimeFigureOut">
              <a:rPr lang="nl-NL" smtClean="0"/>
              <a:t>09-02-21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6FFBBD5-A2CB-4D4A-AD4E-FF50A4DD4DF2}" type="slidenum">
              <a:rPr lang="nl-NL" smtClean="0"/>
              <a:t>‹nr.›</a:t>
            </a:fld>
            <a:endParaRPr lang="nl-NL"/>
          </a:p>
        </p:txBody>
      </p:sp>
    </p:spTree>
    <p:extLst>
      <p:ext uri="{BB962C8B-B14F-4D97-AF65-F5344CB8AC3E}">
        <p14:creationId xmlns:p14="http://schemas.microsoft.com/office/powerpoint/2010/main" val="38881313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CD67E4C-19F1-4586-87AA-751BC1D0EDC5}" type="datetimeFigureOut">
              <a:rPr lang="nl-NL" smtClean="0"/>
              <a:t>09-02-21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6FFBBD5-A2CB-4D4A-AD4E-FF50A4DD4DF2}" type="slidenum">
              <a:rPr lang="nl-NL" smtClean="0"/>
              <a:t>‹nr.›</a:t>
            </a:fld>
            <a:endParaRPr lang="nl-NL"/>
          </a:p>
        </p:txBody>
      </p:sp>
    </p:spTree>
    <p:extLst>
      <p:ext uri="{BB962C8B-B14F-4D97-AF65-F5344CB8AC3E}">
        <p14:creationId xmlns:p14="http://schemas.microsoft.com/office/powerpoint/2010/main" val="562955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CD67E4C-19F1-4586-87AA-751BC1D0EDC5}" type="datetimeFigureOut">
              <a:rPr lang="nl-NL" smtClean="0"/>
              <a:t>09-02-21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6FFBBD5-A2CB-4D4A-AD4E-FF50A4DD4DF2}" type="slidenum">
              <a:rPr lang="nl-NL" smtClean="0"/>
              <a:t>‹nr.›</a:t>
            </a:fld>
            <a:endParaRPr lang="nl-NL"/>
          </a:p>
        </p:txBody>
      </p:sp>
    </p:spTree>
    <p:extLst>
      <p:ext uri="{BB962C8B-B14F-4D97-AF65-F5344CB8AC3E}">
        <p14:creationId xmlns:p14="http://schemas.microsoft.com/office/powerpoint/2010/main" val="3498033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F8BE9F-9966-C844-A11C-3B3D3F2E338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9D3606F-FC6A-4D42-A30A-F5D78A0907E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B756531-90C7-184D-B975-D243F7BCF66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4C8E4DA-DBA5-2948-99DB-EA66C1F7EBC7}"/>
              </a:ext>
            </a:extLst>
          </p:cNvPr>
          <p:cNvSpPr>
            <a:spLocks noGrp="1"/>
          </p:cNvSpPr>
          <p:nvPr>
            <p:ph type="dt" sz="half" idx="10"/>
          </p:nvPr>
        </p:nvSpPr>
        <p:spPr/>
        <p:txBody>
          <a:bodyPr/>
          <a:lstStyle/>
          <a:p>
            <a:fld id="{F6829099-8051-8C48-BAAF-7C80230C3BE4}" type="datetimeFigureOut">
              <a:rPr lang="nl-NL" smtClean="0"/>
              <a:t>09-02-21</a:t>
            </a:fld>
            <a:endParaRPr lang="nl-NL"/>
          </a:p>
        </p:txBody>
      </p:sp>
      <p:sp>
        <p:nvSpPr>
          <p:cNvPr id="6" name="Tijdelijke aanduiding voor voettekst 5">
            <a:extLst>
              <a:ext uri="{FF2B5EF4-FFF2-40B4-BE49-F238E27FC236}">
                <a16:creationId xmlns:a16="http://schemas.microsoft.com/office/drawing/2014/main" id="{A380B400-41D4-F34E-BFEE-9C3D35051F2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60DF01B-B924-0C4B-87F0-59602F9EE32A}"/>
              </a:ext>
            </a:extLst>
          </p:cNvPr>
          <p:cNvSpPr>
            <a:spLocks noGrp="1"/>
          </p:cNvSpPr>
          <p:nvPr>
            <p:ph type="sldNum" sz="quarter" idx="12"/>
          </p:nvPr>
        </p:nvSpPr>
        <p:spPr/>
        <p:txBody>
          <a:bodyPr/>
          <a:lstStyle/>
          <a:p>
            <a:fld id="{8EE50EC4-0C92-944E-AEB1-919E6A5E8287}" type="slidenum">
              <a:rPr lang="nl-NL" smtClean="0"/>
              <a:t>‹nr.›</a:t>
            </a:fld>
            <a:endParaRPr lang="nl-NL"/>
          </a:p>
        </p:txBody>
      </p:sp>
    </p:spTree>
    <p:extLst>
      <p:ext uri="{BB962C8B-B14F-4D97-AF65-F5344CB8AC3E}">
        <p14:creationId xmlns:p14="http://schemas.microsoft.com/office/powerpoint/2010/main" val="2194903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2F4A71-97F5-294B-B673-5FE28ACF5A5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4E4F81A-D15C-3B40-8AD8-3B59DC8F56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9F3384F-A71B-CC4D-BEF4-A88C61CE5DA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5FA8AF5-6107-F540-8B6B-D15DC88636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3A8F990-EAD0-0642-8AB7-1093F5AB0948}"/>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230BDDE-12F8-3142-B7A7-04C7E9D312F5}"/>
              </a:ext>
            </a:extLst>
          </p:cNvPr>
          <p:cNvSpPr>
            <a:spLocks noGrp="1"/>
          </p:cNvSpPr>
          <p:nvPr>
            <p:ph type="dt" sz="half" idx="10"/>
          </p:nvPr>
        </p:nvSpPr>
        <p:spPr/>
        <p:txBody>
          <a:bodyPr/>
          <a:lstStyle/>
          <a:p>
            <a:fld id="{F6829099-8051-8C48-BAAF-7C80230C3BE4}" type="datetimeFigureOut">
              <a:rPr lang="nl-NL" smtClean="0"/>
              <a:t>09-02-21</a:t>
            </a:fld>
            <a:endParaRPr lang="nl-NL"/>
          </a:p>
        </p:txBody>
      </p:sp>
      <p:sp>
        <p:nvSpPr>
          <p:cNvPr id="8" name="Tijdelijke aanduiding voor voettekst 7">
            <a:extLst>
              <a:ext uri="{FF2B5EF4-FFF2-40B4-BE49-F238E27FC236}">
                <a16:creationId xmlns:a16="http://schemas.microsoft.com/office/drawing/2014/main" id="{328B50AB-8354-FE49-9F91-9AE5261A493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9773A78-3011-6346-92E1-43D348291B38}"/>
              </a:ext>
            </a:extLst>
          </p:cNvPr>
          <p:cNvSpPr>
            <a:spLocks noGrp="1"/>
          </p:cNvSpPr>
          <p:nvPr>
            <p:ph type="sldNum" sz="quarter" idx="12"/>
          </p:nvPr>
        </p:nvSpPr>
        <p:spPr/>
        <p:txBody>
          <a:bodyPr/>
          <a:lstStyle/>
          <a:p>
            <a:fld id="{8EE50EC4-0C92-944E-AEB1-919E6A5E8287}" type="slidenum">
              <a:rPr lang="nl-NL" smtClean="0"/>
              <a:t>‹nr.›</a:t>
            </a:fld>
            <a:endParaRPr lang="nl-NL"/>
          </a:p>
        </p:txBody>
      </p:sp>
    </p:spTree>
    <p:extLst>
      <p:ext uri="{BB962C8B-B14F-4D97-AF65-F5344CB8AC3E}">
        <p14:creationId xmlns:p14="http://schemas.microsoft.com/office/powerpoint/2010/main" val="3232603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F2DBDA-C281-3B4E-8AF2-1E2F8426A44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810289E-552A-F148-921F-05915B1CF9AD}"/>
              </a:ext>
            </a:extLst>
          </p:cNvPr>
          <p:cNvSpPr>
            <a:spLocks noGrp="1"/>
          </p:cNvSpPr>
          <p:nvPr>
            <p:ph type="dt" sz="half" idx="10"/>
          </p:nvPr>
        </p:nvSpPr>
        <p:spPr/>
        <p:txBody>
          <a:bodyPr/>
          <a:lstStyle/>
          <a:p>
            <a:fld id="{F6829099-8051-8C48-BAAF-7C80230C3BE4}" type="datetimeFigureOut">
              <a:rPr lang="nl-NL" smtClean="0"/>
              <a:t>09-02-21</a:t>
            </a:fld>
            <a:endParaRPr lang="nl-NL"/>
          </a:p>
        </p:txBody>
      </p:sp>
      <p:sp>
        <p:nvSpPr>
          <p:cNvPr id="4" name="Tijdelijke aanduiding voor voettekst 3">
            <a:extLst>
              <a:ext uri="{FF2B5EF4-FFF2-40B4-BE49-F238E27FC236}">
                <a16:creationId xmlns:a16="http://schemas.microsoft.com/office/drawing/2014/main" id="{FB81DC5E-5155-CF44-9251-3A09D1ADC7F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DFDB163D-6BE8-B945-A20E-1284B16567C3}"/>
              </a:ext>
            </a:extLst>
          </p:cNvPr>
          <p:cNvSpPr>
            <a:spLocks noGrp="1"/>
          </p:cNvSpPr>
          <p:nvPr>
            <p:ph type="sldNum" sz="quarter" idx="12"/>
          </p:nvPr>
        </p:nvSpPr>
        <p:spPr/>
        <p:txBody>
          <a:bodyPr/>
          <a:lstStyle/>
          <a:p>
            <a:fld id="{8EE50EC4-0C92-944E-AEB1-919E6A5E8287}" type="slidenum">
              <a:rPr lang="nl-NL" smtClean="0"/>
              <a:t>‹nr.›</a:t>
            </a:fld>
            <a:endParaRPr lang="nl-NL"/>
          </a:p>
        </p:txBody>
      </p:sp>
    </p:spTree>
    <p:extLst>
      <p:ext uri="{BB962C8B-B14F-4D97-AF65-F5344CB8AC3E}">
        <p14:creationId xmlns:p14="http://schemas.microsoft.com/office/powerpoint/2010/main" val="3258090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F21A2A0-0E35-D646-ADE1-080410B3EC58}"/>
              </a:ext>
            </a:extLst>
          </p:cNvPr>
          <p:cNvSpPr>
            <a:spLocks noGrp="1"/>
          </p:cNvSpPr>
          <p:nvPr>
            <p:ph type="dt" sz="half" idx="10"/>
          </p:nvPr>
        </p:nvSpPr>
        <p:spPr/>
        <p:txBody>
          <a:bodyPr/>
          <a:lstStyle/>
          <a:p>
            <a:fld id="{F6829099-8051-8C48-BAAF-7C80230C3BE4}" type="datetimeFigureOut">
              <a:rPr lang="nl-NL" smtClean="0"/>
              <a:t>09-02-21</a:t>
            </a:fld>
            <a:endParaRPr lang="nl-NL"/>
          </a:p>
        </p:txBody>
      </p:sp>
      <p:sp>
        <p:nvSpPr>
          <p:cNvPr id="3" name="Tijdelijke aanduiding voor voettekst 2">
            <a:extLst>
              <a:ext uri="{FF2B5EF4-FFF2-40B4-BE49-F238E27FC236}">
                <a16:creationId xmlns:a16="http://schemas.microsoft.com/office/drawing/2014/main" id="{944EC49A-3C7E-284E-BABC-D310455101F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4F5E36B-9FF1-F84C-B401-E4EB73A40F13}"/>
              </a:ext>
            </a:extLst>
          </p:cNvPr>
          <p:cNvSpPr>
            <a:spLocks noGrp="1"/>
          </p:cNvSpPr>
          <p:nvPr>
            <p:ph type="sldNum" sz="quarter" idx="12"/>
          </p:nvPr>
        </p:nvSpPr>
        <p:spPr/>
        <p:txBody>
          <a:bodyPr/>
          <a:lstStyle/>
          <a:p>
            <a:fld id="{8EE50EC4-0C92-944E-AEB1-919E6A5E8287}" type="slidenum">
              <a:rPr lang="nl-NL" smtClean="0"/>
              <a:t>‹nr.›</a:t>
            </a:fld>
            <a:endParaRPr lang="nl-NL"/>
          </a:p>
        </p:txBody>
      </p:sp>
    </p:spTree>
    <p:extLst>
      <p:ext uri="{BB962C8B-B14F-4D97-AF65-F5344CB8AC3E}">
        <p14:creationId xmlns:p14="http://schemas.microsoft.com/office/powerpoint/2010/main" val="2141783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A251C8-FBAE-244A-A76C-AD7876C64E7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622E5A6-63DA-794A-AD42-C52986C067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AA10C58-F475-D343-BF79-A8F0BECDB5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DC48157-B5A9-8442-8A36-A51A9D97CF28}"/>
              </a:ext>
            </a:extLst>
          </p:cNvPr>
          <p:cNvSpPr>
            <a:spLocks noGrp="1"/>
          </p:cNvSpPr>
          <p:nvPr>
            <p:ph type="dt" sz="half" idx="10"/>
          </p:nvPr>
        </p:nvSpPr>
        <p:spPr/>
        <p:txBody>
          <a:bodyPr/>
          <a:lstStyle/>
          <a:p>
            <a:fld id="{F6829099-8051-8C48-BAAF-7C80230C3BE4}" type="datetimeFigureOut">
              <a:rPr lang="nl-NL" smtClean="0"/>
              <a:t>09-02-21</a:t>
            </a:fld>
            <a:endParaRPr lang="nl-NL"/>
          </a:p>
        </p:txBody>
      </p:sp>
      <p:sp>
        <p:nvSpPr>
          <p:cNvPr id="6" name="Tijdelijke aanduiding voor voettekst 5">
            <a:extLst>
              <a:ext uri="{FF2B5EF4-FFF2-40B4-BE49-F238E27FC236}">
                <a16:creationId xmlns:a16="http://schemas.microsoft.com/office/drawing/2014/main" id="{065EAD6A-44F8-494A-B1D8-6B6FA2A8755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B5652FD-F5FA-1B45-92DB-833A76102A83}"/>
              </a:ext>
            </a:extLst>
          </p:cNvPr>
          <p:cNvSpPr>
            <a:spLocks noGrp="1"/>
          </p:cNvSpPr>
          <p:nvPr>
            <p:ph type="sldNum" sz="quarter" idx="12"/>
          </p:nvPr>
        </p:nvSpPr>
        <p:spPr/>
        <p:txBody>
          <a:bodyPr/>
          <a:lstStyle/>
          <a:p>
            <a:fld id="{8EE50EC4-0C92-944E-AEB1-919E6A5E8287}" type="slidenum">
              <a:rPr lang="nl-NL" smtClean="0"/>
              <a:t>‹nr.›</a:t>
            </a:fld>
            <a:endParaRPr lang="nl-NL"/>
          </a:p>
        </p:txBody>
      </p:sp>
    </p:spTree>
    <p:extLst>
      <p:ext uri="{BB962C8B-B14F-4D97-AF65-F5344CB8AC3E}">
        <p14:creationId xmlns:p14="http://schemas.microsoft.com/office/powerpoint/2010/main" val="2424635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9E620C-7622-A34E-B365-C7BDCF7C1DE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712DDE3-C380-3F46-A165-AB84C5AEA8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6615B1D5-6CEE-E447-B6C0-6E043E44C7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8F1CE95-AA27-EA45-88BC-7680EC0CB0EF}"/>
              </a:ext>
            </a:extLst>
          </p:cNvPr>
          <p:cNvSpPr>
            <a:spLocks noGrp="1"/>
          </p:cNvSpPr>
          <p:nvPr>
            <p:ph type="dt" sz="half" idx="10"/>
          </p:nvPr>
        </p:nvSpPr>
        <p:spPr/>
        <p:txBody>
          <a:bodyPr/>
          <a:lstStyle/>
          <a:p>
            <a:fld id="{F6829099-8051-8C48-BAAF-7C80230C3BE4}" type="datetimeFigureOut">
              <a:rPr lang="nl-NL" smtClean="0"/>
              <a:t>09-02-21</a:t>
            </a:fld>
            <a:endParaRPr lang="nl-NL"/>
          </a:p>
        </p:txBody>
      </p:sp>
      <p:sp>
        <p:nvSpPr>
          <p:cNvPr id="6" name="Tijdelijke aanduiding voor voettekst 5">
            <a:extLst>
              <a:ext uri="{FF2B5EF4-FFF2-40B4-BE49-F238E27FC236}">
                <a16:creationId xmlns:a16="http://schemas.microsoft.com/office/drawing/2014/main" id="{A6E93852-1436-7743-99D0-551E515C9A3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0242E8C-BA8B-6245-B973-2BB024DD363F}"/>
              </a:ext>
            </a:extLst>
          </p:cNvPr>
          <p:cNvSpPr>
            <a:spLocks noGrp="1"/>
          </p:cNvSpPr>
          <p:nvPr>
            <p:ph type="sldNum" sz="quarter" idx="12"/>
          </p:nvPr>
        </p:nvSpPr>
        <p:spPr/>
        <p:txBody>
          <a:bodyPr/>
          <a:lstStyle/>
          <a:p>
            <a:fld id="{8EE50EC4-0C92-944E-AEB1-919E6A5E8287}" type="slidenum">
              <a:rPr lang="nl-NL" smtClean="0"/>
              <a:t>‹nr.›</a:t>
            </a:fld>
            <a:endParaRPr lang="nl-NL"/>
          </a:p>
        </p:txBody>
      </p:sp>
    </p:spTree>
    <p:extLst>
      <p:ext uri="{BB962C8B-B14F-4D97-AF65-F5344CB8AC3E}">
        <p14:creationId xmlns:p14="http://schemas.microsoft.com/office/powerpoint/2010/main" val="1527162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9B437CF-8AC7-8445-8870-EB272B301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F83AB8-2D0B-2540-9E79-965FC991B0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71F3A79-1816-A045-9A54-470A9AB3F2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829099-8051-8C48-BAAF-7C80230C3BE4}" type="datetimeFigureOut">
              <a:rPr lang="nl-NL" smtClean="0"/>
              <a:t>09-02-21</a:t>
            </a:fld>
            <a:endParaRPr lang="nl-NL"/>
          </a:p>
        </p:txBody>
      </p:sp>
      <p:sp>
        <p:nvSpPr>
          <p:cNvPr id="5" name="Tijdelijke aanduiding voor voettekst 4">
            <a:extLst>
              <a:ext uri="{FF2B5EF4-FFF2-40B4-BE49-F238E27FC236}">
                <a16:creationId xmlns:a16="http://schemas.microsoft.com/office/drawing/2014/main" id="{38370758-45F9-E94A-B84C-50CAC9E3A3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9822DF9-AD7C-E64C-B4E5-4F10C81426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50EC4-0C92-944E-AEB1-919E6A5E8287}" type="slidenum">
              <a:rPr lang="nl-NL" smtClean="0"/>
              <a:t>‹nr.›</a:t>
            </a:fld>
            <a:endParaRPr lang="nl-NL"/>
          </a:p>
        </p:txBody>
      </p:sp>
    </p:spTree>
    <p:extLst>
      <p:ext uri="{BB962C8B-B14F-4D97-AF65-F5344CB8AC3E}">
        <p14:creationId xmlns:p14="http://schemas.microsoft.com/office/powerpoint/2010/main" val="1319545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F12F98A-B01C-8B48-9C47-3988A85EB1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7F41AA9-7EA8-2745-9FBC-3FA55619AD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7DF237A-90B6-7044-BC51-24CD3766A7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D57BDD-E64A-4D27-8978-82FFCA18A12C}" type="datetimeFigureOut">
              <a:rPr lang="en-US" smtClean="0"/>
              <a:pPr/>
              <a:t>2/9/21</a:t>
            </a:fld>
            <a:endParaRPr lang="en-US" dirty="0"/>
          </a:p>
        </p:txBody>
      </p:sp>
      <p:sp>
        <p:nvSpPr>
          <p:cNvPr id="5" name="Tijdelijke aanduiding voor voettekst 4">
            <a:extLst>
              <a:ext uri="{FF2B5EF4-FFF2-40B4-BE49-F238E27FC236}">
                <a16:creationId xmlns:a16="http://schemas.microsoft.com/office/drawing/2014/main" id="{07C89BBF-8B5E-B045-9325-D5CAE88B5D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Tijdelijke aanduiding voor dianummer 5">
            <a:extLst>
              <a:ext uri="{FF2B5EF4-FFF2-40B4-BE49-F238E27FC236}">
                <a16:creationId xmlns:a16="http://schemas.microsoft.com/office/drawing/2014/main" id="{A0059EE0-1335-C14B-B829-15B7AA9D6D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43A852-0206-46AC-B0EB-645612933129}" type="slidenum">
              <a:rPr lang="en-US" smtClean="0"/>
              <a:pPr/>
              <a:t>‹nr.›</a:t>
            </a:fld>
            <a:endParaRPr lang="en-US" dirty="0"/>
          </a:p>
        </p:txBody>
      </p:sp>
    </p:spTree>
    <p:extLst>
      <p:ext uri="{BB962C8B-B14F-4D97-AF65-F5344CB8AC3E}">
        <p14:creationId xmlns:p14="http://schemas.microsoft.com/office/powerpoint/2010/main" val="2551884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D67E4C-19F1-4586-87AA-751BC1D0EDC5}" type="datetimeFigureOut">
              <a:rPr lang="nl-NL" smtClean="0"/>
              <a:t>09-02-21</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FFBBD5-A2CB-4D4A-AD4E-FF50A4DD4DF2}" type="slidenum">
              <a:rPr lang="nl-NL" smtClean="0"/>
              <a:t>‹nr.›</a:t>
            </a:fld>
            <a:endParaRPr lang="nl-NL"/>
          </a:p>
        </p:txBody>
      </p:sp>
    </p:spTree>
    <p:extLst>
      <p:ext uri="{BB962C8B-B14F-4D97-AF65-F5344CB8AC3E}">
        <p14:creationId xmlns:p14="http://schemas.microsoft.com/office/powerpoint/2010/main" val="38910008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tiff"/></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youtu.be/nN8GiIdh9ak"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samengezond.nl/omgaan-met-stress/" TargetMode="External"/><Relationship Id="rId2" Type="http://schemas.openxmlformats.org/officeDocument/2006/relationships/hyperlink" Target="https://youtu.be/wkAAuMamWF8"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s://www.samengezond.nl/stresstest/" TargetMode="External"/><Relationship Id="rId4" Type="http://schemas.openxmlformats.org/officeDocument/2006/relationships/hyperlink" Target="https://www.samengezond.n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youtube.com/watch?v=Ds08owC_9jo"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youtu.be/FMwu3fjum1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7F26459-9E41-054D-B0E0-8628B6637903}"/>
              </a:ext>
            </a:extLst>
          </p:cNvPr>
          <p:cNvSpPr>
            <a:spLocks noGrp="1"/>
          </p:cNvSpPr>
          <p:nvPr>
            <p:ph type="ctrTitle"/>
          </p:nvPr>
        </p:nvSpPr>
        <p:spPr>
          <a:xfrm>
            <a:off x="674237" y="1243709"/>
            <a:ext cx="3657600" cy="2887579"/>
          </a:xfrm>
        </p:spPr>
        <p:txBody>
          <a:bodyPr>
            <a:normAutofit/>
          </a:bodyPr>
          <a:lstStyle/>
          <a:p>
            <a:r>
              <a:rPr lang="nl-NL" sz="3200" dirty="0">
                <a:solidFill>
                  <a:schemeClr val="bg1"/>
                </a:solidFill>
              </a:rPr>
              <a:t>Stress en stressfysiologie en stress preventie</a:t>
            </a:r>
            <a:br>
              <a:rPr lang="nl-NL" sz="3700" dirty="0">
                <a:solidFill>
                  <a:srgbClr val="FFFFFF"/>
                </a:solidFill>
              </a:rPr>
            </a:br>
            <a:endParaRPr lang="nl-NL" sz="3700" dirty="0">
              <a:solidFill>
                <a:srgbClr val="FFFFFF"/>
              </a:solidFill>
            </a:endParaRPr>
          </a:p>
        </p:txBody>
      </p:sp>
      <p:sp>
        <p:nvSpPr>
          <p:cNvPr id="3" name="Ondertitel 2">
            <a:extLst>
              <a:ext uri="{FF2B5EF4-FFF2-40B4-BE49-F238E27FC236}">
                <a16:creationId xmlns:a16="http://schemas.microsoft.com/office/drawing/2014/main" id="{935D2B6F-053B-664B-A46A-8AC39FEC09A6}"/>
              </a:ext>
            </a:extLst>
          </p:cNvPr>
          <p:cNvSpPr>
            <a:spLocks noGrp="1"/>
          </p:cNvSpPr>
          <p:nvPr>
            <p:ph type="subTitle" idx="1"/>
          </p:nvPr>
        </p:nvSpPr>
        <p:spPr>
          <a:xfrm>
            <a:off x="674237" y="4170501"/>
            <a:ext cx="3657600" cy="1525597"/>
          </a:xfrm>
        </p:spPr>
        <p:txBody>
          <a:bodyPr>
            <a:normAutofit/>
          </a:bodyPr>
          <a:lstStyle/>
          <a:p>
            <a:r>
              <a:rPr lang="nl-NL" sz="2000" dirty="0">
                <a:solidFill>
                  <a:srgbClr val="FFFFFF"/>
                </a:solidFill>
              </a:rPr>
              <a:t>Leerjaar 2, periode 2, week 3</a:t>
            </a:r>
          </a:p>
        </p:txBody>
      </p:sp>
      <p:cxnSp>
        <p:nvCxnSpPr>
          <p:cNvPr id="25" name="Straight Connector 24">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Afbeelding 8" descr="Afbeelding met tekst, buiten, teken, lucht&#10;&#10;Automatisch gegenereerde beschrijving">
            <a:extLst>
              <a:ext uri="{FF2B5EF4-FFF2-40B4-BE49-F238E27FC236}">
                <a16:creationId xmlns:a16="http://schemas.microsoft.com/office/drawing/2014/main" id="{35C0E48B-48D5-824A-99B4-86F91E6AF1DC}"/>
              </a:ext>
            </a:extLst>
          </p:cNvPr>
          <p:cNvPicPr>
            <a:picLocks noChangeAspect="1"/>
          </p:cNvPicPr>
          <p:nvPr/>
        </p:nvPicPr>
        <p:blipFill>
          <a:blip r:embed="rId2"/>
          <a:stretch>
            <a:fillRect/>
          </a:stretch>
        </p:blipFill>
        <p:spPr>
          <a:xfrm>
            <a:off x="5153822" y="1507867"/>
            <a:ext cx="6553545" cy="3850207"/>
          </a:xfrm>
          <a:prstGeom prst="rect">
            <a:avLst/>
          </a:prstGeom>
        </p:spPr>
      </p:pic>
    </p:spTree>
    <p:extLst>
      <p:ext uri="{BB962C8B-B14F-4D97-AF65-F5344CB8AC3E}">
        <p14:creationId xmlns:p14="http://schemas.microsoft.com/office/powerpoint/2010/main" val="2324957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0F20BDB-2F62-C247-8BDF-27E6540CE97F}"/>
              </a:ext>
            </a:extLst>
          </p:cNvPr>
          <p:cNvSpPr>
            <a:spLocks noGrp="1"/>
          </p:cNvSpPr>
          <p:nvPr>
            <p:ph type="title"/>
          </p:nvPr>
        </p:nvSpPr>
        <p:spPr>
          <a:xfrm>
            <a:off x="838200" y="365125"/>
            <a:ext cx="10515600" cy="1325563"/>
          </a:xfrm>
        </p:spPr>
        <p:txBody>
          <a:bodyPr>
            <a:normAutofit/>
          </a:bodyPr>
          <a:lstStyle/>
          <a:p>
            <a:r>
              <a:rPr lang="nl-NL"/>
              <a:t>Welke aspecten in het minicollege?</a:t>
            </a:r>
          </a:p>
        </p:txBody>
      </p:sp>
      <p:graphicFrame>
        <p:nvGraphicFramePr>
          <p:cNvPr id="5" name="Tijdelijke aanduiding voor inhoud 2">
            <a:extLst>
              <a:ext uri="{FF2B5EF4-FFF2-40B4-BE49-F238E27FC236}">
                <a16:creationId xmlns:a16="http://schemas.microsoft.com/office/drawing/2014/main" id="{167E13D6-0DA1-4CFA-A046-1F13FE489C75}"/>
              </a:ext>
            </a:extLst>
          </p:cNvPr>
          <p:cNvGraphicFramePr>
            <a:graphicFrameLocks noGrp="1"/>
          </p:cNvGraphicFramePr>
          <p:nvPr>
            <p:ph idx="1"/>
            <p:extLst>
              <p:ext uri="{D42A27DB-BD31-4B8C-83A1-F6EECF244321}">
                <p14:modId xmlns:p14="http://schemas.microsoft.com/office/powerpoint/2010/main" val="266034684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5907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Fysiologische werking van stress</a:t>
            </a:r>
          </a:p>
        </p:txBody>
      </p:sp>
      <p:sp>
        <p:nvSpPr>
          <p:cNvPr id="4" name="AutoShape 2" descr="Afbeeldingsresultaat voor hypothalamus"/>
          <p:cNvSpPr>
            <a:spLocks noChangeAspect="1" noChangeArrowheads="1"/>
          </p:cNvSpPr>
          <p:nvPr/>
        </p:nvSpPr>
        <p:spPr bwMode="auto">
          <a:xfrm flipH="1" flipV="1">
            <a:off x="460375" y="160338"/>
            <a:ext cx="1905138" cy="19051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30" name="Picture 6" descr="Afbeeldingsresultaat voor hypofy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920" y="1468379"/>
            <a:ext cx="5268998" cy="46972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53918" y="2065482"/>
            <a:ext cx="5555053" cy="3447098"/>
          </a:xfrm>
          <a:prstGeom prst="rect">
            <a:avLst/>
          </a:prstGeom>
          <a:noFill/>
        </p:spPr>
        <p:txBody>
          <a:bodyPr wrap="square" rtlCol="0">
            <a:spAutoFit/>
          </a:bodyPr>
          <a:lstStyle/>
          <a:p>
            <a:r>
              <a:rPr lang="nl-NL" sz="2000" dirty="0"/>
              <a:t>1. Hypothalamus = een onderdeel van de hersenen. Hij controleert het  zenuwstelsel en speelt een belangrijke rol bij de organisatie van gedragingen die zorgen voor de overleving van de mens zoals: eten, vechten, vluchten, en paren.</a:t>
            </a:r>
          </a:p>
          <a:p>
            <a:pPr marL="342900" indent="-342900">
              <a:buAutoNum type="arabicPeriod"/>
            </a:pPr>
            <a:endParaRPr lang="nl-NL" sz="2000" dirty="0"/>
          </a:p>
          <a:p>
            <a:r>
              <a:rPr lang="nl-NL" sz="2000" dirty="0"/>
              <a:t>2. Hypofyse = een belangrijke klier, dat een groot aantal andere </a:t>
            </a:r>
            <a:r>
              <a:rPr lang="nl-NL" sz="2000" dirty="0" err="1"/>
              <a:t>hormoon-producerende</a:t>
            </a:r>
            <a:r>
              <a:rPr lang="nl-NL" sz="2000" dirty="0"/>
              <a:t> klieren controleert, zoals de schildklier en de bijnieren</a:t>
            </a:r>
            <a:endParaRPr lang="nl-NL" sz="2000" i="1" dirty="0"/>
          </a:p>
          <a:p>
            <a:r>
              <a:rPr lang="nl-NL" sz="2000" i="1" dirty="0"/>
              <a:t>De Hypofyse word gestuurd door de Hypothalamus</a:t>
            </a:r>
          </a:p>
          <a:p>
            <a:pPr marL="342900" indent="-342900">
              <a:buAutoNum type="arabicPeriod"/>
            </a:pPr>
            <a:endParaRPr lang="nl-NL" dirty="0"/>
          </a:p>
        </p:txBody>
      </p:sp>
    </p:spTree>
    <p:extLst>
      <p:ext uri="{BB962C8B-B14F-4D97-AF65-F5344CB8AC3E}">
        <p14:creationId xmlns:p14="http://schemas.microsoft.com/office/powerpoint/2010/main" val="4243446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33860" y="2802904"/>
            <a:ext cx="4317481" cy="2271120"/>
          </a:xfrm>
        </p:spPr>
        <p:txBody>
          <a:bodyPr>
            <a:normAutofit fontScale="47500" lnSpcReduction="20000"/>
          </a:bodyPr>
          <a:lstStyle/>
          <a:p>
            <a:pPr marL="0" indent="0">
              <a:buNone/>
            </a:pPr>
            <a:r>
              <a:rPr lang="nl-NL" sz="6000" dirty="0">
                <a:solidFill>
                  <a:schemeClr val="tx1"/>
                </a:solidFill>
              </a:rPr>
              <a:t>3. Bijnieren -&gt; </a:t>
            </a:r>
            <a:r>
              <a:rPr lang="nl-NL" sz="6000" dirty="0"/>
              <a:t>produceren diverse hormonen die nodig zijn om essentiële</a:t>
            </a:r>
            <a:r>
              <a:rPr lang="nl-NL" sz="6000" b="1" dirty="0"/>
              <a:t> functies</a:t>
            </a:r>
            <a:r>
              <a:rPr lang="nl-NL" sz="6000" dirty="0"/>
              <a:t> van het lichaam in stand te houden.</a:t>
            </a:r>
          </a:p>
          <a:p>
            <a:endParaRPr lang="nl-NL" dirty="0"/>
          </a:p>
          <a:p>
            <a:pPr marL="0" indent="0">
              <a:buNone/>
            </a:pPr>
            <a:endParaRPr lang="nl-NL" dirty="0">
              <a:solidFill>
                <a:schemeClr val="tx1"/>
              </a:solidFill>
            </a:endParaRPr>
          </a:p>
        </p:txBody>
      </p:sp>
      <p:pic>
        <p:nvPicPr>
          <p:cNvPr id="2050" name="Picture 2" descr="Afbeeldingsresultaat voor bijnie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923" y="940559"/>
            <a:ext cx="6209938" cy="4645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236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CC66E84-2B42-463F-8329-75BA0D521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FA99D74-9334-D54C-B669-105DA79A4890}"/>
              </a:ext>
            </a:extLst>
          </p:cNvPr>
          <p:cNvSpPr>
            <a:spLocks noGrp="1"/>
          </p:cNvSpPr>
          <p:nvPr>
            <p:ph type="title"/>
          </p:nvPr>
        </p:nvSpPr>
        <p:spPr>
          <a:xfrm>
            <a:off x="1113810" y="3130041"/>
            <a:ext cx="4036334" cy="2387600"/>
          </a:xfrm>
        </p:spPr>
        <p:txBody>
          <a:bodyPr vert="horz" lIns="91440" tIns="45720" rIns="91440" bIns="45720" rtlCol="0" anchor="t">
            <a:normAutofit/>
          </a:bodyPr>
          <a:lstStyle/>
          <a:p>
            <a:r>
              <a:rPr lang="en-US" sz="3800" dirty="0" err="1"/>
              <a:t>Voorbeelden</a:t>
            </a:r>
            <a:r>
              <a:rPr lang="en-US" sz="3800" dirty="0"/>
              <a:t> van </a:t>
            </a:r>
            <a:r>
              <a:rPr lang="en-US" sz="3800" dirty="0" err="1"/>
              <a:t>hormonen</a:t>
            </a:r>
            <a:r>
              <a:rPr lang="en-US" sz="3800" dirty="0"/>
              <a:t> die de </a:t>
            </a:r>
            <a:r>
              <a:rPr lang="en-US" sz="3800" dirty="0" err="1"/>
              <a:t>bijnier</a:t>
            </a:r>
            <a:r>
              <a:rPr lang="en-US" sz="3800" dirty="0"/>
              <a:t> </a:t>
            </a:r>
            <a:r>
              <a:rPr lang="en-US" sz="3800" dirty="0" err="1"/>
              <a:t>produceert</a:t>
            </a:r>
            <a:r>
              <a:rPr lang="en-US" sz="3800" dirty="0"/>
              <a:t>:</a:t>
            </a: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679732"/>
            <a:ext cx="6009366"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A433FBDE-E739-BB45-8448-30241BF62F8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 b="1014"/>
          <a:stretch/>
        </p:blipFill>
        <p:spPr>
          <a:xfrm>
            <a:off x="5922492" y="1176670"/>
            <a:ext cx="5536001" cy="4926942"/>
          </a:xfrm>
          <a:prstGeom prst="rect">
            <a:avLst/>
          </a:prstGeom>
        </p:spPr>
      </p:pic>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87568" y="6355073"/>
            <a:ext cx="6007608"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27A1EDC7-58ED-CA4B-8A41-FA98579E84BE}"/>
              </a:ext>
            </a:extLst>
          </p:cNvPr>
          <p:cNvSpPr txBox="1"/>
          <p:nvPr/>
        </p:nvSpPr>
        <p:spPr>
          <a:xfrm>
            <a:off x="7153661" y="2707105"/>
            <a:ext cx="1395663" cy="338554"/>
          </a:xfrm>
          <a:prstGeom prst="rect">
            <a:avLst/>
          </a:prstGeom>
          <a:noFill/>
        </p:spPr>
        <p:txBody>
          <a:bodyPr wrap="square" rtlCol="0">
            <a:spAutoFit/>
          </a:bodyPr>
          <a:lstStyle/>
          <a:p>
            <a:r>
              <a:rPr lang="nl-NL" sz="1600" dirty="0"/>
              <a:t>Noradrenaline</a:t>
            </a:r>
          </a:p>
        </p:txBody>
      </p:sp>
      <p:cxnSp>
        <p:nvCxnSpPr>
          <p:cNvPr id="6" name="Rechte verbindingslijn 5">
            <a:extLst>
              <a:ext uri="{FF2B5EF4-FFF2-40B4-BE49-F238E27FC236}">
                <a16:creationId xmlns:a16="http://schemas.microsoft.com/office/drawing/2014/main" id="{C8377361-11BB-B04F-8BE4-360DA808A025}"/>
              </a:ext>
            </a:extLst>
          </p:cNvPr>
          <p:cNvCxnSpPr>
            <a:cxnSpLocks/>
          </p:cNvCxnSpPr>
          <p:nvPr/>
        </p:nvCxnSpPr>
        <p:spPr>
          <a:xfrm flipV="1">
            <a:off x="7151097" y="2707105"/>
            <a:ext cx="1398227" cy="12032"/>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55130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E11C6CF-E211-6E42-8C1A-445818921413}"/>
              </a:ext>
            </a:extLst>
          </p:cNvPr>
          <p:cNvSpPr>
            <a:spLocks noGrp="1"/>
          </p:cNvSpPr>
          <p:nvPr>
            <p:ph type="title"/>
          </p:nvPr>
        </p:nvSpPr>
        <p:spPr>
          <a:xfrm>
            <a:off x="645065" y="1463040"/>
            <a:ext cx="3796306" cy="2690949"/>
          </a:xfrm>
        </p:spPr>
        <p:txBody>
          <a:bodyPr anchor="t">
            <a:normAutofit/>
          </a:bodyPr>
          <a:lstStyle/>
          <a:p>
            <a:r>
              <a:rPr lang="nl-NL" sz="4800" dirty="0"/>
              <a:t>Cortisol</a:t>
            </a:r>
          </a:p>
        </p:txBody>
      </p:sp>
      <p:grpSp>
        <p:nvGrpSpPr>
          <p:cNvPr id="21"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3"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AEAE4A33-E382-AB46-9B56-7ADB7EE8C145}"/>
              </a:ext>
            </a:extLst>
          </p:cNvPr>
          <p:cNvSpPr>
            <a:spLocks noGrp="1"/>
          </p:cNvSpPr>
          <p:nvPr>
            <p:ph idx="1"/>
          </p:nvPr>
        </p:nvSpPr>
        <p:spPr>
          <a:xfrm>
            <a:off x="5656218" y="1463039"/>
            <a:ext cx="5542387" cy="4300447"/>
          </a:xfrm>
        </p:spPr>
        <p:txBody>
          <a:bodyPr anchor="t">
            <a:normAutofit/>
          </a:bodyPr>
          <a:lstStyle/>
          <a:p>
            <a:r>
              <a:rPr lang="nl-NL" sz="2200" b="1"/>
              <a:t>Cortison</a:t>
            </a:r>
            <a:r>
              <a:rPr lang="nl-NL" sz="2200"/>
              <a:t> wordt door het lichaam omgezet in </a:t>
            </a:r>
            <a:r>
              <a:rPr lang="nl-NL" sz="2200" b="1"/>
              <a:t>cortisol</a:t>
            </a:r>
            <a:r>
              <a:rPr lang="nl-NL" sz="2200"/>
              <a:t> .</a:t>
            </a:r>
          </a:p>
          <a:p>
            <a:r>
              <a:rPr lang="nl-NL" sz="2200"/>
              <a:t> </a:t>
            </a:r>
            <a:r>
              <a:rPr lang="nl-NL" sz="2200" b="1"/>
              <a:t>Cortison </a:t>
            </a:r>
            <a:r>
              <a:rPr lang="nl-NL" sz="2200"/>
              <a:t>wordt gebruikt wanneer de eigen bijnierschors geen of teweinig </a:t>
            </a:r>
            <a:r>
              <a:rPr lang="nl-NL" sz="2200" b="1"/>
              <a:t>cortisol</a:t>
            </a:r>
            <a:r>
              <a:rPr lang="nl-NL" sz="2200"/>
              <a:t> aanmaakt. </a:t>
            </a:r>
          </a:p>
          <a:p>
            <a:r>
              <a:rPr lang="nl-NL" sz="2200" b="1"/>
              <a:t>Cortisol</a:t>
            </a:r>
            <a:r>
              <a:rPr lang="nl-NL" sz="2200"/>
              <a:t> speelt een rol bij de afweer (immuunsysteem), inspanning en stress</a:t>
            </a:r>
            <a:endParaRPr lang="nl-NL" sz="2200" b="1"/>
          </a:p>
        </p:txBody>
      </p:sp>
    </p:spTree>
    <p:extLst>
      <p:ext uri="{BB962C8B-B14F-4D97-AF65-F5344CB8AC3E}">
        <p14:creationId xmlns:p14="http://schemas.microsoft.com/office/powerpoint/2010/main" val="1728820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B24C7E-2D5E-4C4E-9CD5-D61F243C9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9072643-A0EC-42FB-B66A-24C0E6FFDC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 y="1846371"/>
            <a:ext cx="12048829" cy="3165257"/>
            <a:chOff x="143163" y="5763486"/>
            <a:chExt cx="12048829"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45065" y="5763486"/>
              <a:ext cx="11546927"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FB1B595-4E0E-4913-822E-EB9B401637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434108" y="5763486"/>
              <a:ext cx="1" cy="739555"/>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3C48EA58-53D6-4E4A-9BDB-087D34617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0752" y="389517"/>
            <a:ext cx="6686629" cy="60586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550EF62-4321-8D49-A7F6-8FC02C9613A9}"/>
              </a:ext>
            </a:extLst>
          </p:cNvPr>
          <p:cNvSpPr>
            <a:spLocks noGrp="1"/>
          </p:cNvSpPr>
          <p:nvPr>
            <p:ph type="title"/>
          </p:nvPr>
        </p:nvSpPr>
        <p:spPr>
          <a:xfrm>
            <a:off x="955964" y="968432"/>
            <a:ext cx="5597236" cy="4921136"/>
          </a:xfrm>
        </p:spPr>
        <p:txBody>
          <a:bodyPr vert="horz" lIns="91440" tIns="45720" rIns="91440" bIns="45720" rtlCol="0" anchor="ctr">
            <a:normAutofit/>
          </a:bodyPr>
          <a:lstStyle/>
          <a:p>
            <a:r>
              <a:rPr lang="en-US" sz="6000" kern="1200" dirty="0" err="1">
                <a:solidFill>
                  <a:schemeClr val="tx1"/>
                </a:solidFill>
                <a:latin typeface="+mj-lt"/>
                <a:ea typeface="+mj-ea"/>
                <a:cs typeface="+mj-cs"/>
              </a:rPr>
              <a:t>Te</a:t>
            </a:r>
            <a:r>
              <a:rPr lang="en-US" sz="6000" kern="1200" dirty="0">
                <a:solidFill>
                  <a:schemeClr val="tx1"/>
                </a:solidFill>
                <a:latin typeface="+mj-lt"/>
                <a:ea typeface="+mj-ea"/>
                <a:cs typeface="+mj-cs"/>
              </a:rPr>
              <a:t> lang </a:t>
            </a:r>
            <a:r>
              <a:rPr lang="en-US" sz="6000" kern="1200" dirty="0" err="1">
                <a:solidFill>
                  <a:schemeClr val="tx1"/>
                </a:solidFill>
                <a:latin typeface="+mj-lt"/>
                <a:ea typeface="+mj-ea"/>
                <a:cs typeface="+mj-cs"/>
              </a:rPr>
              <a:t>een</a:t>
            </a:r>
            <a:r>
              <a:rPr lang="en-US" sz="6000" kern="1200" dirty="0">
                <a:solidFill>
                  <a:schemeClr val="tx1"/>
                </a:solidFill>
                <a:latin typeface="+mj-lt"/>
                <a:ea typeface="+mj-ea"/>
                <a:cs typeface="+mj-cs"/>
              </a:rPr>
              <a:t> </a:t>
            </a:r>
            <a:r>
              <a:rPr lang="en-US" sz="6000" kern="1200" dirty="0" err="1">
                <a:solidFill>
                  <a:schemeClr val="tx1"/>
                </a:solidFill>
                <a:latin typeface="+mj-lt"/>
                <a:ea typeface="+mj-ea"/>
                <a:cs typeface="+mj-cs"/>
              </a:rPr>
              <a:t>hoog</a:t>
            </a:r>
            <a:r>
              <a:rPr lang="en-US" sz="6000" kern="1200" dirty="0">
                <a:solidFill>
                  <a:schemeClr val="tx1"/>
                </a:solidFill>
                <a:latin typeface="+mj-lt"/>
                <a:ea typeface="+mj-ea"/>
                <a:cs typeface="+mj-cs"/>
              </a:rPr>
              <a:t> cortisol </a:t>
            </a:r>
            <a:r>
              <a:rPr lang="en-US" sz="6000" kern="1200" dirty="0" err="1">
                <a:solidFill>
                  <a:schemeClr val="tx1"/>
                </a:solidFill>
                <a:latin typeface="+mj-lt"/>
                <a:ea typeface="+mj-ea"/>
                <a:cs typeface="+mj-cs"/>
              </a:rPr>
              <a:t>gehalte</a:t>
            </a:r>
            <a:r>
              <a:rPr lang="en-US" sz="6000" kern="1200" dirty="0">
                <a:solidFill>
                  <a:schemeClr val="tx1"/>
                </a:solidFill>
                <a:latin typeface="+mj-lt"/>
                <a:ea typeface="+mj-ea"/>
                <a:cs typeface="+mj-cs"/>
              </a:rPr>
              <a:t> in je </a:t>
            </a:r>
            <a:r>
              <a:rPr lang="en-US" sz="6000" kern="1200" dirty="0" err="1">
                <a:solidFill>
                  <a:schemeClr val="tx1"/>
                </a:solidFill>
                <a:latin typeface="+mj-lt"/>
                <a:ea typeface="+mj-ea"/>
                <a:cs typeface="+mj-cs"/>
              </a:rPr>
              <a:t>lichaam</a:t>
            </a:r>
            <a:r>
              <a:rPr lang="en-US" sz="6000" kern="1200" dirty="0">
                <a:solidFill>
                  <a:schemeClr val="tx1"/>
                </a:solidFill>
                <a:latin typeface="+mj-lt"/>
                <a:ea typeface="+mj-ea"/>
                <a:cs typeface="+mj-cs"/>
              </a:rPr>
              <a:t>.</a:t>
            </a:r>
          </a:p>
        </p:txBody>
      </p:sp>
      <p:sp>
        <p:nvSpPr>
          <p:cNvPr id="3" name="Tijdelijke aanduiding voor inhoud 2">
            <a:extLst>
              <a:ext uri="{FF2B5EF4-FFF2-40B4-BE49-F238E27FC236}">
                <a16:creationId xmlns:a16="http://schemas.microsoft.com/office/drawing/2014/main" id="{6BAF2ED3-A03F-D644-AAA4-199046C2846C}"/>
              </a:ext>
            </a:extLst>
          </p:cNvPr>
          <p:cNvSpPr>
            <a:spLocks noGrp="1"/>
          </p:cNvSpPr>
          <p:nvPr>
            <p:ph idx="1"/>
          </p:nvPr>
        </p:nvSpPr>
        <p:spPr>
          <a:xfrm>
            <a:off x="7526275" y="2366751"/>
            <a:ext cx="3618381" cy="2124496"/>
          </a:xfrm>
        </p:spPr>
        <p:txBody>
          <a:bodyPr vert="horz" lIns="91440" tIns="45720" rIns="91440" bIns="45720" rtlCol="0" anchor="ctr">
            <a:normAutofit/>
          </a:bodyPr>
          <a:lstStyle/>
          <a:p>
            <a:pPr marL="0" indent="0">
              <a:buNone/>
            </a:pPr>
            <a:r>
              <a:rPr lang="en-US" kern="1200" dirty="0" err="1">
                <a:solidFill>
                  <a:schemeClr val="tx1"/>
                </a:solidFill>
                <a:latin typeface="+mn-lt"/>
                <a:ea typeface="+mn-ea"/>
                <a:cs typeface="+mn-cs"/>
              </a:rPr>
              <a:t>Welke</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effecten</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kun</a:t>
            </a:r>
            <a:r>
              <a:rPr lang="en-US" kern="1200" dirty="0">
                <a:solidFill>
                  <a:schemeClr val="tx1"/>
                </a:solidFill>
                <a:latin typeface="+mn-lt"/>
                <a:ea typeface="+mn-ea"/>
                <a:cs typeface="+mn-cs"/>
              </a:rPr>
              <a:t> je </a:t>
            </a:r>
            <a:r>
              <a:rPr lang="en-US" kern="1200" dirty="0" err="1">
                <a:solidFill>
                  <a:schemeClr val="tx1"/>
                </a:solidFill>
                <a:latin typeface="+mn-lt"/>
                <a:ea typeface="+mn-ea"/>
                <a:cs typeface="+mn-cs"/>
              </a:rPr>
              <a:t>vinden</a:t>
            </a:r>
            <a:r>
              <a:rPr lang="en-US" kern="1200" dirty="0">
                <a:solidFill>
                  <a:schemeClr val="tx1"/>
                </a:solidFill>
                <a:latin typeface="+mn-lt"/>
                <a:ea typeface="+mn-ea"/>
                <a:cs typeface="+mn-cs"/>
              </a:rPr>
              <a:t>?</a:t>
            </a:r>
          </a:p>
        </p:txBody>
      </p:sp>
    </p:spTree>
    <p:extLst>
      <p:ext uri="{BB962C8B-B14F-4D97-AF65-F5344CB8AC3E}">
        <p14:creationId xmlns:p14="http://schemas.microsoft.com/office/powerpoint/2010/main" val="2962420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el 4">
            <a:extLst>
              <a:ext uri="{FF2B5EF4-FFF2-40B4-BE49-F238E27FC236}">
                <a16:creationId xmlns:a16="http://schemas.microsoft.com/office/drawing/2014/main" id="{7522E15E-9991-5A4D-83CF-739474326F83}"/>
              </a:ext>
            </a:extLst>
          </p:cNvPr>
          <p:cNvSpPr>
            <a:spLocks noGrp="1"/>
          </p:cNvSpPr>
          <p:nvPr>
            <p:ph type="title"/>
          </p:nvPr>
        </p:nvSpPr>
        <p:spPr>
          <a:xfrm>
            <a:off x="6094105" y="802955"/>
            <a:ext cx="4977976" cy="1454051"/>
          </a:xfrm>
        </p:spPr>
        <p:txBody>
          <a:bodyPr>
            <a:normAutofit/>
          </a:bodyPr>
          <a:lstStyle/>
          <a:p>
            <a:r>
              <a:rPr lang="nl-NL">
                <a:solidFill>
                  <a:srgbClr val="000000"/>
                </a:solidFill>
              </a:rPr>
              <a:t>4. Hippocampus</a:t>
            </a:r>
            <a:br>
              <a:rPr lang="nl-NL">
                <a:solidFill>
                  <a:srgbClr val="000000"/>
                </a:solidFill>
              </a:rPr>
            </a:br>
            <a:endParaRPr lang="nl-NL">
              <a:solidFill>
                <a:srgbClr val="000000"/>
              </a:solidFill>
            </a:endParaRPr>
          </a:p>
        </p:txBody>
      </p:sp>
      <p:sp>
        <p:nvSpPr>
          <p:cNvPr id="3076"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Afbeeldingsresultaat voor hippocampus"/>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28662" r="17597" b="2"/>
          <a:stretch/>
        </p:blipFill>
        <p:spPr bwMode="auto">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090574" y="2421682"/>
            <a:ext cx="4977578" cy="3639289"/>
          </a:xfrm>
        </p:spPr>
        <p:txBody>
          <a:bodyPr anchor="ctr">
            <a:normAutofit/>
          </a:bodyPr>
          <a:lstStyle/>
          <a:p>
            <a:pPr marL="0" indent="0">
              <a:buNone/>
            </a:pPr>
            <a:endParaRPr lang="nl-NL" sz="2000" dirty="0">
              <a:solidFill>
                <a:srgbClr val="000000"/>
              </a:solidFill>
            </a:endParaRPr>
          </a:p>
          <a:p>
            <a:r>
              <a:rPr lang="nl-NL" sz="2000" dirty="0">
                <a:solidFill>
                  <a:srgbClr val="000000"/>
                </a:solidFill>
              </a:rPr>
              <a:t>De hippocampus remt de stress reactie</a:t>
            </a:r>
          </a:p>
          <a:p>
            <a:r>
              <a:rPr lang="nl-NL" sz="2000" dirty="0">
                <a:solidFill>
                  <a:srgbClr val="000000"/>
                </a:solidFill>
              </a:rPr>
              <a:t>De hippocampus een hersengebied dat belangrijk is voor leren, </a:t>
            </a:r>
            <a:r>
              <a:rPr lang="nl-NL" sz="2000" b="1" dirty="0">
                <a:solidFill>
                  <a:srgbClr val="000000"/>
                </a:solidFill>
              </a:rPr>
              <a:t>onthouden </a:t>
            </a:r>
            <a:r>
              <a:rPr lang="nl-NL" sz="2000" dirty="0">
                <a:solidFill>
                  <a:srgbClr val="000000"/>
                </a:solidFill>
              </a:rPr>
              <a:t>en navigeren</a:t>
            </a:r>
            <a:endParaRPr lang="nl-NL" sz="2000" b="1" dirty="0">
              <a:solidFill>
                <a:srgbClr val="000000"/>
              </a:solidFill>
            </a:endParaRPr>
          </a:p>
          <a:p>
            <a:r>
              <a:rPr lang="nl-NL" sz="2000" b="1" dirty="0">
                <a:solidFill>
                  <a:srgbClr val="000000"/>
                </a:solidFill>
              </a:rPr>
              <a:t>Chronische stress beschadigt </a:t>
            </a:r>
            <a:r>
              <a:rPr lang="nl-NL" sz="2000" dirty="0">
                <a:solidFill>
                  <a:srgbClr val="000000"/>
                </a:solidFill>
              </a:rPr>
              <a:t>de </a:t>
            </a:r>
            <a:r>
              <a:rPr lang="nl-NL" sz="2000" u="sng" dirty="0">
                <a:solidFill>
                  <a:srgbClr val="000000"/>
                </a:solidFill>
              </a:rPr>
              <a:t>hippocampus</a:t>
            </a:r>
            <a:r>
              <a:rPr lang="nl-NL" sz="2000" dirty="0">
                <a:solidFill>
                  <a:srgbClr val="000000"/>
                </a:solidFill>
              </a:rPr>
              <a:t> , waardoor het </a:t>
            </a:r>
            <a:r>
              <a:rPr lang="nl-NL" sz="2000" b="1" dirty="0">
                <a:solidFill>
                  <a:srgbClr val="000000"/>
                </a:solidFill>
              </a:rPr>
              <a:t>cortisolniveau hoog blijft</a:t>
            </a:r>
            <a:r>
              <a:rPr lang="nl-NL" sz="2000" dirty="0">
                <a:solidFill>
                  <a:srgbClr val="000000"/>
                </a:solidFill>
              </a:rPr>
              <a:t>, waardoor de hippocampus nog meer beschadigt </a:t>
            </a:r>
            <a:r>
              <a:rPr lang="nl-NL" sz="2000" i="1" dirty="0">
                <a:solidFill>
                  <a:srgbClr val="000000"/>
                </a:solidFill>
              </a:rPr>
              <a:t>een vicieuze cirkel.</a:t>
            </a:r>
          </a:p>
          <a:p>
            <a:r>
              <a:rPr lang="nl-NL" sz="2000" dirty="0">
                <a:solidFill>
                  <a:srgbClr val="000000"/>
                </a:solidFill>
              </a:rPr>
              <a:t>Geheugen wordt slechter</a:t>
            </a:r>
          </a:p>
          <a:p>
            <a:pPr marL="0" indent="0">
              <a:buNone/>
            </a:pPr>
            <a:endParaRPr lang="nl-NL" sz="2000" b="1" dirty="0">
              <a:solidFill>
                <a:srgbClr val="000000"/>
              </a:solidFill>
            </a:endParaRPr>
          </a:p>
          <a:p>
            <a:pPr marL="0" indent="0">
              <a:buNone/>
            </a:pPr>
            <a:endParaRPr lang="nl-NL" sz="2000" dirty="0">
              <a:solidFill>
                <a:srgbClr val="000000"/>
              </a:solidFill>
            </a:endParaRPr>
          </a:p>
        </p:txBody>
      </p:sp>
    </p:spTree>
    <p:extLst>
      <p:ext uri="{BB962C8B-B14F-4D97-AF65-F5344CB8AC3E}">
        <p14:creationId xmlns:p14="http://schemas.microsoft.com/office/powerpoint/2010/main" val="186605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06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a:extLst>
              <a:ext uri="{FF2B5EF4-FFF2-40B4-BE49-F238E27FC236}">
                <a16:creationId xmlns:a16="http://schemas.microsoft.com/office/drawing/2014/main" id="{3CCC0D72-7CD5-BE4D-9DDF-7C3D890567A7}"/>
              </a:ext>
            </a:extLst>
          </p:cNvPr>
          <p:cNvPicPr>
            <a:picLocks noGrp="1" noChangeAspect="1"/>
          </p:cNvPicPr>
          <p:nvPr>
            <p:ph idx="4294967295"/>
          </p:nvPr>
        </p:nvPicPr>
        <p:blipFill>
          <a:blip r:embed="rId2"/>
          <a:stretch>
            <a:fillRect/>
          </a:stretch>
        </p:blipFill>
        <p:spPr>
          <a:xfrm>
            <a:off x="3310467" y="643467"/>
            <a:ext cx="5571066" cy="5571066"/>
          </a:xfrm>
          <a:prstGeom prst="rect">
            <a:avLst/>
          </a:prstGeom>
        </p:spPr>
      </p:pic>
    </p:spTree>
    <p:extLst>
      <p:ext uri="{BB962C8B-B14F-4D97-AF65-F5344CB8AC3E}">
        <p14:creationId xmlns:p14="http://schemas.microsoft.com/office/powerpoint/2010/main" val="3149492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7DCABE5-737F-A54B-9D9E-01D42794EB92}"/>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err="1">
                <a:solidFill>
                  <a:srgbClr val="FFFFFF"/>
                </a:solidFill>
              </a:rPr>
              <a:t>Signalen</a:t>
            </a:r>
            <a:endParaRPr lang="en-US" sz="5400" dirty="0">
              <a:solidFill>
                <a:srgbClr val="FFFFFF"/>
              </a:solidFill>
            </a:endParaRP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Tijdelijke aanduiding voor inhoud 4">
            <a:extLst>
              <a:ext uri="{FF2B5EF4-FFF2-40B4-BE49-F238E27FC236}">
                <a16:creationId xmlns:a16="http://schemas.microsoft.com/office/drawing/2014/main" id="{6E28F7BC-95A2-964F-9762-9A1E749F4663}"/>
              </a:ext>
            </a:extLst>
          </p:cNvPr>
          <p:cNvPicPr>
            <a:picLocks noGrp="1" noChangeAspect="1"/>
          </p:cNvPicPr>
          <p:nvPr>
            <p:ph idx="1"/>
          </p:nvPr>
        </p:nvPicPr>
        <p:blipFill>
          <a:blip r:embed="rId2"/>
          <a:stretch>
            <a:fillRect/>
          </a:stretch>
        </p:blipFill>
        <p:spPr>
          <a:xfrm>
            <a:off x="807335" y="2426818"/>
            <a:ext cx="4504380" cy="3997637"/>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1BD9256E-32B4-FF40-9FF0-A04D7AEF9AEF}"/>
              </a:ext>
            </a:extLst>
          </p:cNvPr>
          <p:cNvPicPr>
            <a:picLocks noChangeAspect="1"/>
          </p:cNvPicPr>
          <p:nvPr/>
        </p:nvPicPr>
        <p:blipFill>
          <a:blip r:embed="rId3"/>
          <a:stretch>
            <a:fillRect/>
          </a:stretch>
        </p:blipFill>
        <p:spPr>
          <a:xfrm>
            <a:off x="6598796" y="2426818"/>
            <a:ext cx="5148471" cy="3997637"/>
          </a:xfrm>
          <a:prstGeom prst="rect">
            <a:avLst/>
          </a:prstGeom>
        </p:spPr>
      </p:pic>
    </p:spTree>
    <p:extLst>
      <p:ext uri="{BB962C8B-B14F-4D97-AF65-F5344CB8AC3E}">
        <p14:creationId xmlns:p14="http://schemas.microsoft.com/office/powerpoint/2010/main" val="829557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3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4">
            <a:extLst>
              <a:ext uri="{FF2B5EF4-FFF2-40B4-BE49-F238E27FC236}">
                <a16:creationId xmlns:a16="http://schemas.microsoft.com/office/drawing/2014/main" id="{66DB66CB-AE57-6E4E-97F5-269BFA9A6B91}"/>
              </a:ext>
            </a:extLst>
          </p:cNvPr>
          <p:cNvPicPr>
            <a:picLocks noGrp="1" noChangeAspect="1"/>
          </p:cNvPicPr>
          <p:nvPr>
            <p:ph idx="1"/>
          </p:nvPr>
        </p:nvPicPr>
        <p:blipFill>
          <a:blip r:embed="rId2"/>
          <a:stretch>
            <a:fillRect/>
          </a:stretch>
        </p:blipFill>
        <p:spPr>
          <a:xfrm>
            <a:off x="2073570" y="643467"/>
            <a:ext cx="8044860" cy="5571066"/>
          </a:xfrm>
          <a:prstGeom prst="rect">
            <a:avLst/>
          </a:prstGeom>
        </p:spPr>
      </p:pic>
    </p:spTree>
    <p:extLst>
      <p:ext uri="{BB962C8B-B14F-4D97-AF65-F5344CB8AC3E}">
        <p14:creationId xmlns:p14="http://schemas.microsoft.com/office/powerpoint/2010/main" val="876575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24568"/>
            <a:ext cx="3766457" cy="5412920"/>
          </a:xfrm>
        </p:spPr>
        <p:txBody>
          <a:bodyPr>
            <a:normAutofit/>
          </a:bodyPr>
          <a:lstStyle/>
          <a:p>
            <a:r>
              <a:rPr lang="nl-NL" dirty="0">
                <a:solidFill>
                  <a:srgbClr val="FFFFFF"/>
                </a:solidFill>
              </a:rPr>
              <a:t>Leerdoelen</a:t>
            </a:r>
          </a:p>
        </p:txBody>
      </p:sp>
      <p:sp>
        <p:nvSpPr>
          <p:cNvPr id="3" name="Content Placeholder 2"/>
          <p:cNvSpPr>
            <a:spLocks noGrp="1"/>
          </p:cNvSpPr>
          <p:nvPr>
            <p:ph idx="1"/>
          </p:nvPr>
        </p:nvSpPr>
        <p:spPr>
          <a:xfrm>
            <a:off x="5600700" y="624568"/>
            <a:ext cx="5753098" cy="5412920"/>
          </a:xfrm>
        </p:spPr>
        <p:txBody>
          <a:bodyPr anchor="ctr">
            <a:normAutofit lnSpcReduction="10000"/>
          </a:bodyPr>
          <a:lstStyle/>
          <a:p>
            <a:pPr marL="0" indent="0">
              <a:buNone/>
            </a:pPr>
            <a:r>
              <a:rPr lang="nl-NL" sz="2400" dirty="0"/>
              <a:t>Aan het eind van de les:</a:t>
            </a:r>
          </a:p>
          <a:p>
            <a:r>
              <a:rPr lang="nl-NL" sz="2400" dirty="0"/>
              <a:t>Kun je uitleggen wat stress is.</a:t>
            </a:r>
          </a:p>
          <a:p>
            <a:r>
              <a:rPr lang="nl-NL" sz="2400" dirty="0"/>
              <a:t>Kun je uitleggen wat het verschil is tussen korte stress en langdurige (chronische) stress?</a:t>
            </a:r>
          </a:p>
          <a:p>
            <a:r>
              <a:rPr lang="nl-NL" sz="2400" dirty="0"/>
              <a:t>Weet je welke route stress aflegt in het lichaam ofwel je kunt de fysiologische processen toelichten.</a:t>
            </a:r>
          </a:p>
          <a:p>
            <a:r>
              <a:rPr lang="nl-NL" sz="2400" dirty="0"/>
              <a:t>Weet je welke hormonen een rol spelen bij stress.</a:t>
            </a:r>
          </a:p>
          <a:p>
            <a:r>
              <a:rPr lang="nl-NL" sz="2400" dirty="0"/>
              <a:t>Weet je wat symptomen/signalen zijn van stress.</a:t>
            </a:r>
          </a:p>
          <a:p>
            <a:r>
              <a:rPr lang="nl-NL" sz="2400" dirty="0"/>
              <a:t>Weet je wanneer stress kan ontstaan.</a:t>
            </a:r>
          </a:p>
          <a:p>
            <a:r>
              <a:rPr lang="nl-NL" sz="2400" dirty="0"/>
              <a:t>Kun je de koppeling maken met slaap, voeding en beweging.</a:t>
            </a:r>
          </a:p>
          <a:p>
            <a:endParaRPr lang="nl-NL" sz="2400" dirty="0"/>
          </a:p>
          <a:p>
            <a:pPr marL="457200" lvl="1" indent="0">
              <a:buNone/>
            </a:pPr>
            <a:endParaRPr lang="nl-NL" dirty="0"/>
          </a:p>
        </p:txBody>
      </p:sp>
    </p:spTree>
    <p:extLst>
      <p:ext uri="{BB962C8B-B14F-4D97-AF65-F5344CB8AC3E}">
        <p14:creationId xmlns:p14="http://schemas.microsoft.com/office/powerpoint/2010/main" val="4154605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12B45D7-3134-044A-9DA9-363BB484AC39}"/>
              </a:ext>
            </a:extLst>
          </p:cNvPr>
          <p:cNvSpPr>
            <a:spLocks noGrp="1"/>
          </p:cNvSpPr>
          <p:nvPr>
            <p:ph type="title"/>
          </p:nvPr>
        </p:nvSpPr>
        <p:spPr>
          <a:xfrm>
            <a:off x="640079" y="2053641"/>
            <a:ext cx="3669161" cy="2760098"/>
          </a:xfrm>
        </p:spPr>
        <p:txBody>
          <a:bodyPr>
            <a:normAutofit/>
          </a:bodyPr>
          <a:lstStyle/>
          <a:p>
            <a:r>
              <a:rPr lang="nl-NL" sz="3700" b="1">
                <a:solidFill>
                  <a:srgbClr val="FFFFFF"/>
                </a:solidFill>
              </a:rPr>
              <a:t>Eigenschappen die gevoeliger kunnen maken voor stress</a:t>
            </a:r>
            <a:br>
              <a:rPr lang="nl-NL" sz="3700" b="1">
                <a:solidFill>
                  <a:srgbClr val="FFFFFF"/>
                </a:solidFill>
              </a:rPr>
            </a:br>
            <a:endParaRPr lang="nl-NL" sz="3700">
              <a:solidFill>
                <a:srgbClr val="FFFFFF"/>
              </a:solidFill>
            </a:endParaRPr>
          </a:p>
        </p:txBody>
      </p:sp>
      <p:sp>
        <p:nvSpPr>
          <p:cNvPr id="3" name="Tijdelijke aanduiding voor inhoud 2">
            <a:extLst>
              <a:ext uri="{FF2B5EF4-FFF2-40B4-BE49-F238E27FC236}">
                <a16:creationId xmlns:a16="http://schemas.microsoft.com/office/drawing/2014/main" id="{069483D8-4370-B94A-8AC6-7EC9F0B6FF3C}"/>
              </a:ext>
            </a:extLst>
          </p:cNvPr>
          <p:cNvSpPr>
            <a:spLocks noGrp="1"/>
          </p:cNvSpPr>
          <p:nvPr>
            <p:ph idx="1"/>
          </p:nvPr>
        </p:nvSpPr>
        <p:spPr>
          <a:xfrm>
            <a:off x="6090574" y="801866"/>
            <a:ext cx="5306084" cy="5230634"/>
          </a:xfrm>
        </p:spPr>
        <p:txBody>
          <a:bodyPr anchor="ctr">
            <a:normAutofit/>
          </a:bodyPr>
          <a:lstStyle/>
          <a:p>
            <a:r>
              <a:rPr lang="nl-NL" sz="1500" dirty="0">
                <a:solidFill>
                  <a:srgbClr val="000000"/>
                </a:solidFill>
              </a:rPr>
              <a:t>Perfectionisme</a:t>
            </a:r>
          </a:p>
          <a:p>
            <a:r>
              <a:rPr lang="nl-NL" sz="1500" dirty="0">
                <a:solidFill>
                  <a:srgbClr val="000000"/>
                </a:solidFill>
              </a:rPr>
              <a:t>Prestatiegerichtheid</a:t>
            </a:r>
          </a:p>
          <a:p>
            <a:r>
              <a:rPr lang="nl-NL" sz="1500" dirty="0">
                <a:solidFill>
                  <a:srgbClr val="000000"/>
                </a:solidFill>
              </a:rPr>
              <a:t>Ambitieus </a:t>
            </a:r>
          </a:p>
          <a:p>
            <a:r>
              <a:rPr lang="nl-NL" sz="1500" dirty="0">
                <a:solidFill>
                  <a:srgbClr val="000000"/>
                </a:solidFill>
              </a:rPr>
              <a:t>Resultaatgericht</a:t>
            </a:r>
          </a:p>
          <a:p>
            <a:r>
              <a:rPr lang="nl-NL" sz="1500" dirty="0">
                <a:solidFill>
                  <a:srgbClr val="000000"/>
                </a:solidFill>
              </a:rPr>
              <a:t>Veel van zichzelf eisen en 'moeten'</a:t>
            </a:r>
          </a:p>
          <a:p>
            <a:r>
              <a:rPr lang="nl-NL" sz="1500" dirty="0">
                <a:solidFill>
                  <a:srgbClr val="000000"/>
                </a:solidFill>
              </a:rPr>
              <a:t>Groot verantwoordelijkheidsgevoel</a:t>
            </a:r>
          </a:p>
          <a:p>
            <a:r>
              <a:rPr lang="nl-NL" sz="1500" dirty="0">
                <a:solidFill>
                  <a:srgbClr val="000000"/>
                </a:solidFill>
              </a:rPr>
              <a:t>Grote betrokkenheid bij gezin of werk</a:t>
            </a:r>
          </a:p>
          <a:p>
            <a:r>
              <a:rPr lang="nl-NL" sz="1500" dirty="0">
                <a:solidFill>
                  <a:srgbClr val="000000"/>
                </a:solidFill>
              </a:rPr>
              <a:t>Streven naar waardering van anderen</a:t>
            </a:r>
          </a:p>
          <a:p>
            <a:r>
              <a:rPr lang="nl-NL" sz="1500" dirty="0">
                <a:solidFill>
                  <a:srgbClr val="000000"/>
                </a:solidFill>
              </a:rPr>
              <a:t>Moeilijk 'nee' kunnen zeggen, grenzen kunnen aangeven of voor zichzelf opkomen</a:t>
            </a:r>
          </a:p>
          <a:p>
            <a:r>
              <a:rPr lang="nl-NL" sz="1500" dirty="0">
                <a:solidFill>
                  <a:srgbClr val="000000"/>
                </a:solidFill>
              </a:rPr>
              <a:t>Moeilijk steun kunnen vragen</a:t>
            </a:r>
          </a:p>
          <a:p>
            <a:r>
              <a:rPr lang="nl-NL" sz="1500" dirty="0">
                <a:solidFill>
                  <a:srgbClr val="000000"/>
                </a:solidFill>
              </a:rPr>
              <a:t>Gevoelens slecht kunnen uiten</a:t>
            </a:r>
          </a:p>
          <a:p>
            <a:r>
              <a:rPr lang="nl-NL" sz="1500" dirty="0">
                <a:solidFill>
                  <a:srgbClr val="000000"/>
                </a:solidFill>
              </a:rPr>
              <a:t>Gevoel weinig invloed te kunnen uitoefenen op de omgeving en het eigen leven</a:t>
            </a:r>
          </a:p>
          <a:p>
            <a:r>
              <a:rPr lang="nl-NL" sz="1500" dirty="0">
                <a:solidFill>
                  <a:srgbClr val="000000"/>
                </a:solidFill>
              </a:rPr>
              <a:t>Pessimisme en een weinig positieve kijk op eigen prestaties</a:t>
            </a:r>
          </a:p>
          <a:p>
            <a:endParaRPr lang="nl-NL" sz="1500" dirty="0">
              <a:solidFill>
                <a:srgbClr val="000000"/>
              </a:solidFill>
            </a:endParaRPr>
          </a:p>
        </p:txBody>
      </p:sp>
    </p:spTree>
    <p:extLst>
      <p:ext uri="{BB962C8B-B14F-4D97-AF65-F5344CB8AC3E}">
        <p14:creationId xmlns:p14="http://schemas.microsoft.com/office/powerpoint/2010/main" val="2170347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1E64487-78A8-D240-9D37-B1AB5F59467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Maak voor jezelf een lijst </a:t>
            </a:r>
          </a:p>
        </p:txBody>
      </p:sp>
      <p:pic>
        <p:nvPicPr>
          <p:cNvPr id="5" name="Tijdelijke aanduiding voor inhoud 4" descr="Afbeelding met visitekaartje, tekst&#10;&#10;Automatisch gegenereerde beschrijving">
            <a:extLst>
              <a:ext uri="{FF2B5EF4-FFF2-40B4-BE49-F238E27FC236}">
                <a16:creationId xmlns:a16="http://schemas.microsoft.com/office/drawing/2014/main" id="{7FCD799F-D8CE-654B-8D18-F879056EF3E9}"/>
              </a:ext>
            </a:extLst>
          </p:cNvPr>
          <p:cNvPicPr>
            <a:picLocks noGrp="1" noChangeAspect="1"/>
          </p:cNvPicPr>
          <p:nvPr>
            <p:ph idx="1"/>
          </p:nvPr>
        </p:nvPicPr>
        <p:blipFill>
          <a:blip r:embed="rId2"/>
          <a:stretch>
            <a:fillRect/>
          </a:stretch>
        </p:blipFill>
        <p:spPr>
          <a:xfrm>
            <a:off x="4038600" y="1028244"/>
            <a:ext cx="7188199" cy="4798122"/>
          </a:xfrm>
          <a:prstGeom prst="rect">
            <a:avLst/>
          </a:prstGeom>
        </p:spPr>
      </p:pic>
    </p:spTree>
    <p:extLst>
      <p:ext uri="{BB962C8B-B14F-4D97-AF65-F5344CB8AC3E}">
        <p14:creationId xmlns:p14="http://schemas.microsoft.com/office/powerpoint/2010/main" val="2256369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0" name="Rectangle 1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4285EEB-E7BF-CD4F-934C-342B8B4D029E}"/>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Flow, </a:t>
            </a:r>
            <a:r>
              <a:rPr lang="en-US" sz="5400" dirty="0" err="1">
                <a:solidFill>
                  <a:srgbClr val="FFFFFF"/>
                </a:solidFill>
              </a:rPr>
              <a:t>druk</a:t>
            </a:r>
            <a:r>
              <a:rPr lang="en-US" sz="5400" dirty="0">
                <a:solidFill>
                  <a:srgbClr val="FFFFFF"/>
                </a:solidFill>
              </a:rPr>
              <a:t> </a:t>
            </a:r>
            <a:r>
              <a:rPr lang="en-US" sz="5400" dirty="0" err="1">
                <a:solidFill>
                  <a:srgbClr val="FFFFFF"/>
                </a:solidFill>
              </a:rPr>
              <a:t>en</a:t>
            </a:r>
            <a:r>
              <a:rPr lang="en-US" sz="5400" dirty="0">
                <a:solidFill>
                  <a:srgbClr val="FFFFFF"/>
                </a:solidFill>
              </a:rPr>
              <a:t> stress</a:t>
            </a:r>
          </a:p>
        </p:txBody>
      </p:sp>
      <p:pic>
        <p:nvPicPr>
          <p:cNvPr id="9" name="Afbeelding 8">
            <a:extLst>
              <a:ext uri="{FF2B5EF4-FFF2-40B4-BE49-F238E27FC236}">
                <a16:creationId xmlns:a16="http://schemas.microsoft.com/office/drawing/2014/main" id="{34A117E9-7DB4-6F4B-A2CC-20F6283726EE}"/>
              </a:ext>
            </a:extLst>
          </p:cNvPr>
          <p:cNvPicPr>
            <a:picLocks noChangeAspect="1"/>
          </p:cNvPicPr>
          <p:nvPr/>
        </p:nvPicPr>
        <p:blipFill>
          <a:blip r:embed="rId2"/>
          <a:stretch>
            <a:fillRect/>
          </a:stretch>
        </p:blipFill>
        <p:spPr>
          <a:xfrm>
            <a:off x="320040" y="708745"/>
            <a:ext cx="5455917" cy="3195608"/>
          </a:xfrm>
          <a:prstGeom prst="rect">
            <a:avLst/>
          </a:prstGeom>
        </p:spPr>
      </p:pic>
      <p:pic>
        <p:nvPicPr>
          <p:cNvPr id="5" name="Tijdelijke aanduiding voor inhoud 4" descr="Afbeelding met visitekaartje&#10;&#10;Automatisch gegenereerde beschrijving">
            <a:extLst>
              <a:ext uri="{FF2B5EF4-FFF2-40B4-BE49-F238E27FC236}">
                <a16:creationId xmlns:a16="http://schemas.microsoft.com/office/drawing/2014/main" id="{37AA327C-1907-8443-AEDB-5CCC967C683B}"/>
              </a:ext>
            </a:extLst>
          </p:cNvPr>
          <p:cNvPicPr>
            <a:picLocks noGrp="1" noChangeAspect="1"/>
          </p:cNvPicPr>
          <p:nvPr>
            <p:ph idx="1"/>
          </p:nvPr>
        </p:nvPicPr>
        <p:blipFill>
          <a:blip r:embed="rId3"/>
          <a:stretch>
            <a:fillRect/>
          </a:stretch>
        </p:blipFill>
        <p:spPr>
          <a:xfrm>
            <a:off x="6416043" y="724334"/>
            <a:ext cx="5455917" cy="3164431"/>
          </a:xfrm>
          <a:prstGeom prst="rect">
            <a:avLst/>
          </a:prstGeom>
        </p:spPr>
      </p:pic>
      <p:cxnSp>
        <p:nvCxnSpPr>
          <p:cNvPr id="18" name="Straight Connector 1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737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Tijdelijke aanduiding voor inhoud 3">
            <a:extLst>
              <a:ext uri="{FF2B5EF4-FFF2-40B4-BE49-F238E27FC236}">
                <a16:creationId xmlns:a16="http://schemas.microsoft.com/office/drawing/2014/main" id="{B066E129-E4FF-6949-AB55-4A58EF5ABC6D}"/>
              </a:ext>
            </a:extLst>
          </p:cNvPr>
          <p:cNvPicPr>
            <a:picLocks noGrp="1" noChangeAspect="1"/>
          </p:cNvPicPr>
          <p:nvPr>
            <p:ph idx="1"/>
          </p:nvPr>
        </p:nvPicPr>
        <p:blipFill>
          <a:blip r:embed="rId4"/>
          <a:stretch>
            <a:fillRect/>
          </a:stretch>
        </p:blipFill>
        <p:spPr>
          <a:xfrm>
            <a:off x="1028700" y="3009900"/>
            <a:ext cx="6426200" cy="2882900"/>
          </a:xfrm>
          <a:prstGeom prst="rect">
            <a:avLst/>
          </a:prstGeom>
        </p:spPr>
      </p:pic>
      <p:pic>
        <p:nvPicPr>
          <p:cNvPr id="5" name="Afbeelding 4">
            <a:extLst>
              <a:ext uri="{FF2B5EF4-FFF2-40B4-BE49-F238E27FC236}">
                <a16:creationId xmlns:a16="http://schemas.microsoft.com/office/drawing/2014/main" id="{3078E4E1-6BE6-9A46-82C6-6211C7FE868C}"/>
              </a:ext>
            </a:extLst>
          </p:cNvPr>
          <p:cNvPicPr>
            <a:picLocks noChangeAspect="1"/>
          </p:cNvPicPr>
          <p:nvPr/>
        </p:nvPicPr>
        <p:blipFill>
          <a:blip r:embed="rId5"/>
          <a:stretch>
            <a:fillRect/>
          </a:stretch>
        </p:blipFill>
        <p:spPr>
          <a:xfrm>
            <a:off x="7518400" y="3009900"/>
            <a:ext cx="3606800" cy="2882900"/>
          </a:xfrm>
          <a:prstGeom prst="rect">
            <a:avLst/>
          </a:prstGeom>
        </p:spPr>
      </p:pic>
      <p:sp>
        <p:nvSpPr>
          <p:cNvPr id="2" name="Titel 1">
            <a:extLst>
              <a:ext uri="{FF2B5EF4-FFF2-40B4-BE49-F238E27FC236}">
                <a16:creationId xmlns:a16="http://schemas.microsoft.com/office/drawing/2014/main" id="{10D13072-FB99-4A43-8BD0-BA23272B29E4}"/>
              </a:ext>
            </a:extLst>
          </p:cNvPr>
          <p:cNvSpPr>
            <a:spLocks noGrp="1"/>
          </p:cNvSpPr>
          <p:nvPr>
            <p:ph type="title"/>
          </p:nvPr>
        </p:nvSpPr>
        <p:spPr>
          <a:xfrm>
            <a:off x="1179226" y="826680"/>
            <a:ext cx="9833548" cy="1325563"/>
          </a:xfrm>
        </p:spPr>
        <p:txBody>
          <a:bodyPr>
            <a:normAutofit/>
          </a:bodyPr>
          <a:lstStyle/>
          <a:p>
            <a:pPr algn="ctr"/>
            <a:r>
              <a:rPr lang="nl-NL" sz="4000">
                <a:solidFill>
                  <a:srgbClr val="FFFFFF"/>
                </a:solidFill>
              </a:rPr>
              <a:t>Hoe bewust ben jij hier mee bezig?</a:t>
            </a:r>
          </a:p>
        </p:txBody>
      </p:sp>
    </p:spTree>
    <p:extLst>
      <p:ext uri="{BB962C8B-B14F-4D97-AF65-F5344CB8AC3E}">
        <p14:creationId xmlns:p14="http://schemas.microsoft.com/office/powerpoint/2010/main" val="2615613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BD710F8E-D21F-E848-8FE0-E9BCA1B3D5C8}"/>
              </a:ext>
            </a:extLst>
          </p:cNvPr>
          <p:cNvPicPr>
            <a:picLocks noGrp="1" noChangeAspect="1"/>
          </p:cNvPicPr>
          <p:nvPr>
            <p:ph idx="1"/>
          </p:nvPr>
        </p:nvPicPr>
        <p:blipFill>
          <a:blip r:embed="rId3"/>
          <a:stretch>
            <a:fillRect/>
          </a:stretch>
        </p:blipFill>
        <p:spPr>
          <a:xfrm>
            <a:off x="643467" y="702733"/>
            <a:ext cx="10905066" cy="5452533"/>
          </a:xfrm>
          <a:prstGeom prst="rect">
            <a:avLst/>
          </a:prstGeom>
        </p:spPr>
      </p:pic>
      <p:sp>
        <p:nvSpPr>
          <p:cNvPr id="2" name="Rechthoek 1">
            <a:extLst>
              <a:ext uri="{FF2B5EF4-FFF2-40B4-BE49-F238E27FC236}">
                <a16:creationId xmlns:a16="http://schemas.microsoft.com/office/drawing/2014/main" id="{97EC5653-4CF8-6F4D-BA2F-C80BD46389C2}"/>
              </a:ext>
            </a:extLst>
          </p:cNvPr>
          <p:cNvSpPr/>
          <p:nvPr/>
        </p:nvSpPr>
        <p:spPr>
          <a:xfrm>
            <a:off x="4242672" y="4928755"/>
            <a:ext cx="41186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Uitleg cirkel van betrokkenheid en invloed</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334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F9CF6B-EE69-3B40-B9CC-E88BBFC571F0}"/>
              </a:ext>
            </a:extLst>
          </p:cNvPr>
          <p:cNvSpPr>
            <a:spLocks noGrp="1"/>
          </p:cNvSpPr>
          <p:nvPr>
            <p:ph type="title"/>
          </p:nvPr>
        </p:nvSpPr>
        <p:spPr>
          <a:xfrm>
            <a:off x="6413111" y="640081"/>
            <a:ext cx="5138808" cy="3592768"/>
          </a:xfrm>
          <a:noFill/>
        </p:spPr>
        <p:txBody>
          <a:bodyPr vert="horz" lIns="91440" tIns="45720" rIns="91440" bIns="45720" rtlCol="0" anchor="b">
            <a:normAutofit/>
          </a:bodyPr>
          <a:lstStyle/>
          <a:p>
            <a:pPr algn="ctr"/>
            <a:r>
              <a:rPr lang="en-US" sz="6000"/>
              <a:t>Relatie met de vorige les. Slaap en stress</a:t>
            </a:r>
          </a:p>
        </p:txBody>
      </p:sp>
      <p:sp>
        <p:nvSpPr>
          <p:cNvPr id="13" name="Rectangle 12">
            <a:extLst>
              <a:ext uri="{FF2B5EF4-FFF2-40B4-BE49-F238E27FC236}">
                <a16:creationId xmlns:a16="http://schemas.microsoft.com/office/drawing/2014/main" id="{8AD13924-DC7C-4339-B194-8A4EFFBF2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6107584" cy="6858000"/>
          </a:xfrm>
          <a:prstGeom prst="rect">
            <a:avLst/>
          </a:prstGeom>
          <a:solidFill>
            <a:srgbClr val="D08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6">
            <a:extLst>
              <a:ext uri="{FF2B5EF4-FFF2-40B4-BE49-F238E27FC236}">
                <a16:creationId xmlns:a16="http://schemas.microsoft.com/office/drawing/2014/main" id="{72458505-C9BA-445F-AE75-CFC7FF04F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descr="Afbeelding met ondergoed, onderbroek&#10;&#10;Automatisch gegenereerde beschrijving">
            <a:extLst>
              <a:ext uri="{FF2B5EF4-FFF2-40B4-BE49-F238E27FC236}">
                <a16:creationId xmlns:a16="http://schemas.microsoft.com/office/drawing/2014/main" id="{ADFE0304-2CF9-DB4A-BF7B-B528655AC3CB}"/>
              </a:ext>
            </a:extLst>
          </p:cNvPr>
          <p:cNvPicPr>
            <a:picLocks noChangeAspect="1"/>
          </p:cNvPicPr>
          <p:nvPr/>
        </p:nvPicPr>
        <p:blipFill rotWithShape="1">
          <a:blip r:embed="rId3"/>
          <a:srcRect l="24108" r="34097" b="1"/>
          <a:stretch/>
        </p:blipFill>
        <p:spPr>
          <a:xfrm>
            <a:off x="1120701" y="1112060"/>
            <a:ext cx="3861262" cy="4633859"/>
          </a:xfrm>
          <a:prstGeom prst="rect">
            <a:avLst/>
          </a:prstGeom>
          <a:effectLst/>
        </p:spPr>
      </p:pic>
    </p:spTree>
    <p:extLst>
      <p:ext uri="{BB962C8B-B14F-4D97-AF65-F5344CB8AC3E}">
        <p14:creationId xmlns:p14="http://schemas.microsoft.com/office/powerpoint/2010/main" val="2261541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58059F-FFA7-8240-BA78-493C6F3F1E4C}"/>
              </a:ext>
            </a:extLst>
          </p:cNvPr>
          <p:cNvSpPr>
            <a:spLocks noGrp="1"/>
          </p:cNvSpPr>
          <p:nvPr>
            <p:ph type="title"/>
          </p:nvPr>
        </p:nvSpPr>
        <p:spPr>
          <a:xfrm>
            <a:off x="1036320" y="286603"/>
            <a:ext cx="10058400" cy="1450757"/>
          </a:xfrm>
        </p:spPr>
        <p:txBody>
          <a:bodyPr>
            <a:normAutofit/>
          </a:bodyPr>
          <a:lstStyle/>
          <a:p>
            <a:r>
              <a:rPr lang="nl-NL" dirty="0"/>
              <a:t>Slaaptekort en de prefrontale cortex, impact op emoties en prestaties (vorige les)</a:t>
            </a:r>
          </a:p>
        </p:txBody>
      </p:sp>
      <p:pic>
        <p:nvPicPr>
          <p:cNvPr id="9" name="Afbeelding 8">
            <a:extLst>
              <a:ext uri="{FF2B5EF4-FFF2-40B4-BE49-F238E27FC236}">
                <a16:creationId xmlns:a16="http://schemas.microsoft.com/office/drawing/2014/main" id="{F88922FA-32E1-524C-99C6-19A010856C8E}"/>
              </a:ext>
            </a:extLst>
          </p:cNvPr>
          <p:cNvPicPr>
            <a:picLocks noChangeAspect="1"/>
          </p:cNvPicPr>
          <p:nvPr/>
        </p:nvPicPr>
        <p:blipFill>
          <a:blip r:embed="rId2"/>
          <a:stretch>
            <a:fillRect/>
          </a:stretch>
        </p:blipFill>
        <p:spPr>
          <a:xfrm>
            <a:off x="1031509" y="2662371"/>
            <a:ext cx="3031484" cy="2652548"/>
          </a:xfrm>
          <a:prstGeom prst="rect">
            <a:avLst/>
          </a:prstGeom>
        </p:spPr>
      </p:pic>
      <p:sp>
        <p:nvSpPr>
          <p:cNvPr id="7" name="Tijdelijke aanduiding voor inhoud 6">
            <a:extLst>
              <a:ext uri="{FF2B5EF4-FFF2-40B4-BE49-F238E27FC236}">
                <a16:creationId xmlns:a16="http://schemas.microsoft.com/office/drawing/2014/main" id="{5A561634-AB21-0D45-A355-83D472C497E0}"/>
              </a:ext>
            </a:extLst>
          </p:cNvPr>
          <p:cNvSpPr>
            <a:spLocks noGrp="1"/>
          </p:cNvSpPr>
          <p:nvPr>
            <p:ph idx="1"/>
          </p:nvPr>
        </p:nvSpPr>
        <p:spPr>
          <a:xfrm>
            <a:off x="4706460" y="2108201"/>
            <a:ext cx="6388260" cy="3760891"/>
          </a:xfrm>
        </p:spPr>
        <p:txBody>
          <a:bodyPr>
            <a:normAutofit/>
          </a:bodyPr>
          <a:lstStyle/>
          <a:p>
            <a:pPr>
              <a:lnSpc>
                <a:spcPct val="110000"/>
              </a:lnSpc>
              <a:buFont typeface="Wingdings" pitchFamily="2" charset="2"/>
              <a:buChar char="v"/>
            </a:pPr>
            <a:r>
              <a:rPr lang="nl-NL" sz="1400" dirty="0"/>
              <a:t>Prefrontale cortex. Dit gebied is betrokken verschillende  o.a. cognitie, doelen stellen, plannen maken, geheugen en het uitvoeren van motorische volgordes. Ook actief bij het nemen van risicovolle beslissingen.</a:t>
            </a:r>
          </a:p>
          <a:p>
            <a:pPr>
              <a:lnSpc>
                <a:spcPct val="110000"/>
              </a:lnSpc>
              <a:buFont typeface="Wingdings" pitchFamily="2" charset="2"/>
              <a:buChar char="v"/>
            </a:pPr>
            <a:r>
              <a:rPr lang="nl-NL" sz="1400" dirty="0"/>
              <a:t>Amygdala, vecht en vlucht maar ook lange termijn geheugen, emoties met negatieve lading</a:t>
            </a:r>
          </a:p>
          <a:p>
            <a:pPr>
              <a:lnSpc>
                <a:spcPct val="110000"/>
              </a:lnSpc>
              <a:buFont typeface="Wingdings" pitchFamily="2" charset="2"/>
              <a:buChar char="v"/>
            </a:pPr>
            <a:r>
              <a:rPr lang="nl-NL" sz="1400" dirty="0"/>
              <a:t>Onder invloed van slaapgebrek kan de amygdala sterker reageren. Dit komt doordat de en de pre frontale cortex minder remt op de amygdala. Emoties zijn daardoor heftiger. Mogelijk eerder boos angstig of gefrustreerd.</a:t>
            </a:r>
          </a:p>
          <a:p>
            <a:pPr>
              <a:lnSpc>
                <a:spcPct val="110000"/>
              </a:lnSpc>
              <a:buFont typeface="Wingdings" pitchFamily="2" charset="2"/>
              <a:buChar char="v"/>
            </a:pPr>
            <a:r>
              <a:rPr lang="nl-NL" sz="1400" dirty="0"/>
              <a:t>Prestaties bij slaaptekort</a:t>
            </a:r>
          </a:p>
          <a:p>
            <a:pPr>
              <a:lnSpc>
                <a:spcPct val="110000"/>
              </a:lnSpc>
              <a:buFont typeface="Wingdings" pitchFamily="2" charset="2"/>
              <a:buChar char="v"/>
            </a:pPr>
            <a:r>
              <a:rPr lang="nl-NL" sz="1400" dirty="0"/>
              <a:t>Herken de vicieuze cirkel</a:t>
            </a:r>
          </a:p>
        </p:txBody>
      </p:sp>
    </p:spTree>
    <p:extLst>
      <p:ext uri="{BB962C8B-B14F-4D97-AF65-F5344CB8AC3E}">
        <p14:creationId xmlns:p14="http://schemas.microsoft.com/office/powerpoint/2010/main" val="2227868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3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3964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A1E0AD12-A980-E147-B9C7-148DAD647ECD}"/>
              </a:ext>
            </a:extLst>
          </p:cNvPr>
          <p:cNvSpPr>
            <a:spLocks noGrp="1"/>
          </p:cNvSpPr>
          <p:nvPr>
            <p:ph type="title"/>
          </p:nvPr>
        </p:nvSpPr>
        <p:spPr>
          <a:xfrm>
            <a:off x="524256" y="4767072"/>
            <a:ext cx="6594189" cy="1625210"/>
          </a:xfrm>
        </p:spPr>
        <p:txBody>
          <a:bodyPr>
            <a:normAutofit/>
          </a:bodyPr>
          <a:lstStyle/>
          <a:p>
            <a:pPr algn="r"/>
            <a:r>
              <a:rPr lang="nl-NL">
                <a:solidFill>
                  <a:srgbClr val="FFFFFF"/>
                </a:solidFill>
              </a:rPr>
              <a:t>Relatie stress en cortisol</a:t>
            </a:r>
          </a:p>
        </p:txBody>
      </p:sp>
      <p:pic>
        <p:nvPicPr>
          <p:cNvPr id="7" name="Afbeelding 6">
            <a:extLst>
              <a:ext uri="{FF2B5EF4-FFF2-40B4-BE49-F238E27FC236}">
                <a16:creationId xmlns:a16="http://schemas.microsoft.com/office/drawing/2014/main" id="{C5FEE3B7-B9CF-264C-B2D6-7B427EA47ED2}"/>
              </a:ext>
            </a:extLst>
          </p:cNvPr>
          <p:cNvPicPr>
            <a:picLocks noChangeAspect="1"/>
          </p:cNvPicPr>
          <p:nvPr/>
        </p:nvPicPr>
        <p:blipFill rotWithShape="1">
          <a:blip r:embed="rId2"/>
          <a:srcRect r="1" b="3816"/>
          <a:stretch/>
        </p:blipFill>
        <p:spPr>
          <a:xfrm>
            <a:off x="327547" y="321733"/>
            <a:ext cx="7058306" cy="4107392"/>
          </a:xfrm>
          <a:prstGeom prst="rect">
            <a:avLst/>
          </a:prstGeom>
        </p:spPr>
      </p:pic>
      <p:sp>
        <p:nvSpPr>
          <p:cNvPr id="48" name="Rectangle 3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jdelijke aanduiding voor inhoud 4">
            <a:extLst>
              <a:ext uri="{FF2B5EF4-FFF2-40B4-BE49-F238E27FC236}">
                <a16:creationId xmlns:a16="http://schemas.microsoft.com/office/drawing/2014/main" id="{CB59DCE5-17E4-3648-BB56-176B6A6FE8E1}"/>
              </a:ext>
            </a:extLst>
          </p:cNvPr>
          <p:cNvSpPr>
            <a:spLocks noGrp="1"/>
          </p:cNvSpPr>
          <p:nvPr>
            <p:ph idx="1"/>
          </p:nvPr>
        </p:nvSpPr>
        <p:spPr>
          <a:xfrm>
            <a:off x="8029319" y="917725"/>
            <a:ext cx="3424739" cy="4852362"/>
          </a:xfrm>
        </p:spPr>
        <p:txBody>
          <a:bodyPr anchor="ctr">
            <a:normAutofit/>
          </a:bodyPr>
          <a:lstStyle/>
          <a:p>
            <a:r>
              <a:rPr lang="nl-NL" sz="2000">
                <a:solidFill>
                  <a:srgbClr val="FFFFFF"/>
                </a:solidFill>
              </a:rPr>
              <a:t>Om goed in slaap te komen is het belangrijk dat het niveau van het stresshormoon cortisol laag is. Als cortisol laag is weet het lichaam dat het “veilig” is om te gaan slapen en wordt melatonine goed aangemaakt. Als cortisol te hoog blijft wordt melatonine onvoldoende aangemaakt om goed in te kunnen slapen.</a:t>
            </a:r>
          </a:p>
          <a:p>
            <a:r>
              <a:rPr lang="nl-NL" sz="2000">
                <a:solidFill>
                  <a:srgbClr val="FFFFFF"/>
                </a:solidFill>
              </a:rPr>
              <a:t>Relatie met neurotransmitter serotonine</a:t>
            </a:r>
          </a:p>
        </p:txBody>
      </p:sp>
    </p:spTree>
    <p:extLst>
      <p:ext uri="{BB962C8B-B14F-4D97-AF65-F5344CB8AC3E}">
        <p14:creationId xmlns:p14="http://schemas.microsoft.com/office/powerpoint/2010/main" val="3929672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el 4">
            <a:extLst>
              <a:ext uri="{FF2B5EF4-FFF2-40B4-BE49-F238E27FC236}">
                <a16:creationId xmlns:a16="http://schemas.microsoft.com/office/drawing/2014/main" id="{32A1318C-149C-5E42-BC72-01AC2E3E4DBB}"/>
              </a:ext>
            </a:extLst>
          </p:cNvPr>
          <p:cNvSpPr>
            <a:spLocks noGrp="1"/>
          </p:cNvSpPr>
          <p:nvPr>
            <p:ph type="title"/>
          </p:nvPr>
        </p:nvSpPr>
        <p:spPr>
          <a:xfrm>
            <a:off x="589560" y="856180"/>
            <a:ext cx="4560584" cy="1128068"/>
          </a:xfrm>
        </p:spPr>
        <p:txBody>
          <a:bodyPr anchor="ctr">
            <a:normAutofit/>
          </a:bodyPr>
          <a:lstStyle/>
          <a:p>
            <a:r>
              <a:rPr lang="nl-NL" sz="4000" dirty="0"/>
              <a:t>Voeding en stress</a:t>
            </a: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jdelijke aanduiding voor inhoud 5">
            <a:extLst>
              <a:ext uri="{FF2B5EF4-FFF2-40B4-BE49-F238E27FC236}">
                <a16:creationId xmlns:a16="http://schemas.microsoft.com/office/drawing/2014/main" id="{94003841-1A77-9C4D-922F-B9D08D0F85E2}"/>
              </a:ext>
            </a:extLst>
          </p:cNvPr>
          <p:cNvSpPr>
            <a:spLocks noGrp="1"/>
          </p:cNvSpPr>
          <p:nvPr>
            <p:ph idx="1"/>
          </p:nvPr>
        </p:nvSpPr>
        <p:spPr>
          <a:xfrm>
            <a:off x="590719" y="2330505"/>
            <a:ext cx="4559425" cy="3979585"/>
          </a:xfrm>
        </p:spPr>
        <p:txBody>
          <a:bodyPr anchor="ctr">
            <a:normAutofit/>
          </a:bodyPr>
          <a:lstStyle/>
          <a:p>
            <a:r>
              <a:rPr lang="nl-NL" sz="2000" dirty="0"/>
              <a:t>Omega 3. </a:t>
            </a:r>
          </a:p>
          <a:p>
            <a:r>
              <a:rPr lang="nl-NL" sz="2000" dirty="0"/>
              <a:t>Vitamine C </a:t>
            </a:r>
          </a:p>
          <a:p>
            <a:r>
              <a:rPr lang="nl-NL" sz="2000" dirty="0"/>
              <a:t>Groene thee. Het bevat allerlei stoffen, zoals polyfenolen, flavonoïden, </a:t>
            </a:r>
            <a:r>
              <a:rPr lang="nl-NL" sz="2000" dirty="0" err="1"/>
              <a:t>catechinen</a:t>
            </a:r>
            <a:r>
              <a:rPr lang="nl-NL" sz="2000" dirty="0"/>
              <a:t> en aminozuren die positief werken bij stress</a:t>
            </a:r>
          </a:p>
          <a:p>
            <a:r>
              <a:rPr lang="nl-NL" sz="2000" dirty="0"/>
              <a:t>Magnesium: spinazie, cashewnoten, amandelen, avocado, vijgen en pruimen</a:t>
            </a:r>
          </a:p>
          <a:p>
            <a:r>
              <a:rPr lang="nl-NL" sz="2000" dirty="0"/>
              <a:t> Tryptofaan (ook goed voor slaap)</a:t>
            </a:r>
          </a:p>
          <a:p>
            <a:pPr marL="0" indent="0">
              <a:buNone/>
            </a:pPr>
            <a:endParaRPr lang="nl-NL" sz="1700" dirty="0"/>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Afbeelding 7" descr="Afbeelding met voedsel, tafel, bord, maaltijd&#10;&#10;Automatisch gegenereerde beschrijving">
            <a:extLst>
              <a:ext uri="{FF2B5EF4-FFF2-40B4-BE49-F238E27FC236}">
                <a16:creationId xmlns:a16="http://schemas.microsoft.com/office/drawing/2014/main" id="{A93E9F5A-0EA3-6D40-B836-465EC33F099F}"/>
              </a:ext>
            </a:extLst>
          </p:cNvPr>
          <p:cNvPicPr>
            <a:picLocks noChangeAspect="1"/>
          </p:cNvPicPr>
          <p:nvPr/>
        </p:nvPicPr>
        <p:blipFill rotWithShape="1">
          <a:blip r:embed="rId3"/>
          <a:srcRect l="34654" r="5549"/>
          <a:stretch/>
        </p:blipFill>
        <p:spPr>
          <a:xfrm>
            <a:off x="5977788" y="799352"/>
            <a:ext cx="5425410" cy="5259296"/>
          </a:xfrm>
          <a:prstGeom prst="rect">
            <a:avLst/>
          </a:prstGeom>
        </p:spPr>
      </p:pic>
    </p:spTree>
    <p:extLst>
      <p:ext uri="{BB962C8B-B14F-4D97-AF65-F5344CB8AC3E}">
        <p14:creationId xmlns:p14="http://schemas.microsoft.com/office/powerpoint/2010/main" val="3391827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58002CC-93CB-7B40-BBAD-33BAC8D75D9A}"/>
              </a:ext>
            </a:extLst>
          </p:cNvPr>
          <p:cNvSpPr>
            <a:spLocks noGrp="1"/>
          </p:cNvSpPr>
          <p:nvPr>
            <p:ph type="title"/>
          </p:nvPr>
        </p:nvSpPr>
        <p:spPr>
          <a:xfrm>
            <a:off x="863029" y="1012004"/>
            <a:ext cx="3416158" cy="4795408"/>
          </a:xfrm>
        </p:spPr>
        <p:txBody>
          <a:bodyPr>
            <a:normAutofit/>
          </a:bodyPr>
          <a:lstStyle/>
          <a:p>
            <a:br>
              <a:rPr lang="nl-NL">
                <a:solidFill>
                  <a:srgbClr val="FFFFFF"/>
                </a:solidFill>
              </a:rPr>
            </a:br>
            <a:r>
              <a:rPr lang="nl-NL">
                <a:solidFill>
                  <a:srgbClr val="FFFFFF"/>
                </a:solidFill>
              </a:rPr>
              <a:t>Tryptofaan komt voor in:</a:t>
            </a:r>
            <a:br>
              <a:rPr lang="nl-NL">
                <a:solidFill>
                  <a:srgbClr val="FFFFFF"/>
                </a:solidFill>
              </a:rPr>
            </a:br>
            <a:endParaRPr lang="nl-NL" dirty="0">
              <a:solidFill>
                <a:srgbClr val="FFFFFF"/>
              </a:solidFill>
            </a:endParaRPr>
          </a:p>
        </p:txBody>
      </p:sp>
      <p:graphicFrame>
        <p:nvGraphicFramePr>
          <p:cNvPr id="5" name="Tijdelijke aanduiding voor inhoud 2">
            <a:extLst>
              <a:ext uri="{FF2B5EF4-FFF2-40B4-BE49-F238E27FC236}">
                <a16:creationId xmlns:a16="http://schemas.microsoft.com/office/drawing/2014/main" id="{D93C7E53-F19F-475E-8607-C030B2376DC5}"/>
              </a:ext>
            </a:extLst>
          </p:cNvPr>
          <p:cNvGraphicFramePr>
            <a:graphicFrameLocks noGrp="1"/>
          </p:cNvGraphicFramePr>
          <p:nvPr>
            <p:ph idx="1"/>
            <p:extLst>
              <p:ext uri="{D42A27DB-BD31-4B8C-83A1-F6EECF244321}">
                <p14:modId xmlns:p14="http://schemas.microsoft.com/office/powerpoint/2010/main" val="109913169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6218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6FA4F4F-7FAE-BF44-91B2-A1339A199082}"/>
              </a:ext>
            </a:extLst>
          </p:cNvPr>
          <p:cNvPicPr>
            <a:picLocks noChangeAspect="1"/>
          </p:cNvPicPr>
          <p:nvPr/>
        </p:nvPicPr>
        <p:blipFill>
          <a:blip r:embed="rId3"/>
          <a:stretch>
            <a:fillRect/>
          </a:stretch>
        </p:blipFill>
        <p:spPr>
          <a:xfrm>
            <a:off x="838200" y="1857375"/>
            <a:ext cx="3108325" cy="4425950"/>
          </a:xfrm>
          <a:prstGeom prst="rect">
            <a:avLst/>
          </a:prstGeom>
        </p:spPr>
      </p:pic>
      <p:pic>
        <p:nvPicPr>
          <p:cNvPr id="5" name="Tijdelijke aanduiding voor inhoud 4">
            <a:extLst>
              <a:ext uri="{FF2B5EF4-FFF2-40B4-BE49-F238E27FC236}">
                <a16:creationId xmlns:a16="http://schemas.microsoft.com/office/drawing/2014/main" id="{EFF766FA-E582-454B-BCDA-B8D560FD386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017963" y="1857375"/>
            <a:ext cx="7331075" cy="4425950"/>
          </a:xfrm>
        </p:spPr>
      </p:pic>
      <p:sp>
        <p:nvSpPr>
          <p:cNvPr id="2" name="Titel 1">
            <a:extLst>
              <a:ext uri="{FF2B5EF4-FFF2-40B4-BE49-F238E27FC236}">
                <a16:creationId xmlns:a16="http://schemas.microsoft.com/office/drawing/2014/main" id="{EE3776D0-0822-634F-98FC-74F3AA12746C}"/>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dirty="0">
                <a:solidFill>
                  <a:schemeClr val="tx1"/>
                </a:solidFill>
                <a:latin typeface="+mj-lt"/>
                <a:ea typeface="+mj-ea"/>
                <a:cs typeface="+mj-cs"/>
              </a:rPr>
              <a:t>Even </a:t>
            </a:r>
            <a:r>
              <a:rPr lang="en-US" sz="5200" kern="1200" dirty="0" err="1">
                <a:solidFill>
                  <a:schemeClr val="tx1"/>
                </a:solidFill>
                <a:latin typeface="+mj-lt"/>
                <a:ea typeface="+mj-ea"/>
                <a:cs typeface="+mj-cs"/>
              </a:rPr>
              <a:t>wakker</a:t>
            </a:r>
            <a:r>
              <a:rPr lang="en-US" sz="5200" kern="1200" dirty="0">
                <a:solidFill>
                  <a:schemeClr val="tx1"/>
                </a:solidFill>
                <a:latin typeface="+mj-lt"/>
                <a:ea typeface="+mj-ea"/>
                <a:cs typeface="+mj-cs"/>
              </a:rPr>
              <a:t> </a:t>
            </a:r>
            <a:r>
              <a:rPr lang="en-US" sz="5200" kern="1200" dirty="0" err="1">
                <a:solidFill>
                  <a:schemeClr val="tx1"/>
                </a:solidFill>
                <a:latin typeface="+mj-lt"/>
                <a:ea typeface="+mj-ea"/>
                <a:cs typeface="+mj-cs"/>
              </a:rPr>
              <a:t>worden</a:t>
            </a:r>
            <a:r>
              <a:rPr lang="en-US" sz="5200" kern="1200" dirty="0">
                <a:solidFill>
                  <a:schemeClr val="tx1"/>
                </a:solidFill>
                <a:latin typeface="+mj-lt"/>
                <a:ea typeface="+mj-ea"/>
                <a:cs typeface="+mj-cs"/>
              </a:rPr>
              <a:t>!</a:t>
            </a:r>
          </a:p>
        </p:txBody>
      </p:sp>
    </p:spTree>
    <p:extLst>
      <p:ext uri="{BB962C8B-B14F-4D97-AF65-F5344CB8AC3E}">
        <p14:creationId xmlns:p14="http://schemas.microsoft.com/office/powerpoint/2010/main" val="4225471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C2CBB8B-144A-CA48-BABB-D5F52CF9ECB7}"/>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rgbClr val="FFFFFF"/>
                </a:solidFill>
                <a:latin typeface="+mj-lt"/>
                <a:ea typeface="+mj-ea"/>
                <a:cs typeface="+mj-cs"/>
              </a:rPr>
              <a:t>Stress en bewegen</a:t>
            </a:r>
          </a:p>
        </p:txBody>
      </p:sp>
      <p:cxnSp>
        <p:nvCxnSpPr>
          <p:cNvPr id="37" name="Straight Connector 36">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Tijdelijke aanduiding voor inhoud 5" descr="Afbeelding met tekst&#10;&#10;Automatisch gegenereerde beschrijving">
            <a:extLst>
              <a:ext uri="{FF2B5EF4-FFF2-40B4-BE49-F238E27FC236}">
                <a16:creationId xmlns:a16="http://schemas.microsoft.com/office/drawing/2014/main" id="{3D66A4CD-1B70-B34B-9EB5-241C8D55074E}"/>
              </a:ext>
            </a:extLst>
          </p:cNvPr>
          <p:cNvPicPr>
            <a:picLocks noGrp="1" noChangeAspect="1"/>
          </p:cNvPicPr>
          <p:nvPr>
            <p:ph sz="half" idx="1"/>
          </p:nvPr>
        </p:nvPicPr>
        <p:blipFill rotWithShape="1">
          <a:blip r:embed="rId3"/>
          <a:srcRect r="4016" b="-2"/>
          <a:stretch/>
        </p:blipFill>
        <p:spPr>
          <a:xfrm>
            <a:off x="317635" y="321733"/>
            <a:ext cx="4160452" cy="6214534"/>
          </a:xfrm>
          <a:prstGeom prst="rect">
            <a:avLst/>
          </a:prstGeom>
        </p:spPr>
      </p:pic>
      <p:pic>
        <p:nvPicPr>
          <p:cNvPr id="7" name="Tijdelijke aanduiding voor inhoud 6">
            <a:extLst>
              <a:ext uri="{FF2B5EF4-FFF2-40B4-BE49-F238E27FC236}">
                <a16:creationId xmlns:a16="http://schemas.microsoft.com/office/drawing/2014/main" id="{025B7583-EAAF-8543-8465-30C08D44A2F1}"/>
              </a:ext>
            </a:extLst>
          </p:cNvPr>
          <p:cNvPicPr>
            <a:picLocks noGrp="1" noChangeAspect="1"/>
          </p:cNvPicPr>
          <p:nvPr>
            <p:ph sz="half" idx="2"/>
          </p:nvPr>
        </p:nvPicPr>
        <p:blipFill rotWithShape="1">
          <a:blip r:embed="rId4"/>
          <a:srcRect t="14313" r="-1" b="465"/>
          <a:stretch/>
        </p:blipFill>
        <p:spPr>
          <a:xfrm>
            <a:off x="4583487" y="420812"/>
            <a:ext cx="7217085" cy="3008188"/>
          </a:xfrm>
          <a:prstGeom prst="rect">
            <a:avLst/>
          </a:prstGeom>
        </p:spPr>
      </p:pic>
    </p:spTree>
    <p:extLst>
      <p:ext uri="{BB962C8B-B14F-4D97-AF65-F5344CB8AC3E}">
        <p14:creationId xmlns:p14="http://schemas.microsoft.com/office/powerpoint/2010/main" val="2766739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B4D5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7DEB4C0-24DA-6240-901F-A842930E6946}"/>
              </a:ext>
            </a:extLst>
          </p:cNvPr>
          <p:cNvSpPr>
            <a:spLocks noGrp="1"/>
          </p:cNvSpPr>
          <p:nvPr>
            <p:ph type="title"/>
          </p:nvPr>
        </p:nvSpPr>
        <p:spPr>
          <a:xfrm>
            <a:off x="524256" y="4767072"/>
            <a:ext cx="6594189" cy="1625210"/>
          </a:xfrm>
        </p:spPr>
        <p:txBody>
          <a:bodyPr>
            <a:normAutofit/>
          </a:bodyPr>
          <a:lstStyle/>
          <a:p>
            <a:pPr algn="r"/>
            <a:r>
              <a:rPr lang="nl-NL">
                <a:solidFill>
                  <a:srgbClr val="FFFFFF"/>
                </a:solidFill>
              </a:rPr>
              <a:t>Ontspannen/relaxen</a:t>
            </a:r>
          </a:p>
        </p:txBody>
      </p:sp>
      <p:pic>
        <p:nvPicPr>
          <p:cNvPr id="4" name="Afbeelding 3" descr="Afbeelding met tekst, buiten, teken, lucht&#10;&#10;Automatisch gegenereerde beschrijving">
            <a:extLst>
              <a:ext uri="{FF2B5EF4-FFF2-40B4-BE49-F238E27FC236}">
                <a16:creationId xmlns:a16="http://schemas.microsoft.com/office/drawing/2014/main" id="{B480C861-EAD7-DA46-BA69-617BD494F14C}"/>
              </a:ext>
            </a:extLst>
          </p:cNvPr>
          <p:cNvPicPr>
            <a:picLocks noChangeAspect="1"/>
          </p:cNvPicPr>
          <p:nvPr/>
        </p:nvPicPr>
        <p:blipFill rotWithShape="1">
          <a:blip r:embed="rId2"/>
          <a:srcRect t="949" r="1" b="1"/>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818CC4CF-3C9F-0C43-93FB-2294E33D5DBC}"/>
              </a:ext>
            </a:extLst>
          </p:cNvPr>
          <p:cNvSpPr>
            <a:spLocks noGrp="1"/>
          </p:cNvSpPr>
          <p:nvPr>
            <p:ph idx="1"/>
          </p:nvPr>
        </p:nvSpPr>
        <p:spPr>
          <a:xfrm>
            <a:off x="8029319" y="917725"/>
            <a:ext cx="3424739" cy="4852362"/>
          </a:xfrm>
        </p:spPr>
        <p:txBody>
          <a:bodyPr anchor="ctr">
            <a:normAutofit/>
          </a:bodyPr>
          <a:lstStyle/>
          <a:p>
            <a:r>
              <a:rPr lang="nl-NL" sz="2000" dirty="0">
                <a:solidFill>
                  <a:srgbClr val="FFFFFF"/>
                </a:solidFill>
              </a:rPr>
              <a:t>Welke hulpmiddelen kunnen jullie vinden?</a:t>
            </a:r>
          </a:p>
          <a:p>
            <a:r>
              <a:rPr lang="nl-NL" sz="2000" dirty="0">
                <a:solidFill>
                  <a:srgbClr val="FFFFFF"/>
                </a:solidFill>
              </a:rPr>
              <a:t>Wat werkt het beste voor jou?</a:t>
            </a:r>
          </a:p>
        </p:txBody>
      </p:sp>
    </p:spTree>
    <p:extLst>
      <p:ext uri="{BB962C8B-B14F-4D97-AF65-F5344CB8AC3E}">
        <p14:creationId xmlns:p14="http://schemas.microsoft.com/office/powerpoint/2010/main" val="2397303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24B8DE-9D14-3548-8E39-3F7741B36A0C}"/>
              </a:ext>
            </a:extLst>
          </p:cNvPr>
          <p:cNvSpPr>
            <a:spLocks noGrp="1"/>
          </p:cNvSpPr>
          <p:nvPr>
            <p:ph type="title"/>
          </p:nvPr>
        </p:nvSpPr>
        <p:spPr>
          <a:xfrm>
            <a:off x="648929" y="629266"/>
            <a:ext cx="3707534" cy="1934320"/>
          </a:xfrm>
        </p:spPr>
        <p:txBody>
          <a:bodyPr>
            <a:normAutofit fontScale="90000"/>
          </a:bodyPr>
          <a:lstStyle/>
          <a:p>
            <a:r>
              <a:rPr lang="nl-NL" sz="4100" dirty="0"/>
              <a:t>Wat helpt nog meer bij stress of minder goed slapen?</a:t>
            </a:r>
          </a:p>
        </p:txBody>
      </p:sp>
      <p:sp>
        <p:nvSpPr>
          <p:cNvPr id="5" name="Tijdelijke aanduiding voor inhoud 4">
            <a:extLst>
              <a:ext uri="{FF2B5EF4-FFF2-40B4-BE49-F238E27FC236}">
                <a16:creationId xmlns:a16="http://schemas.microsoft.com/office/drawing/2014/main" id="{CDB6CC83-A205-1B46-9706-A8BC67CD56B7}"/>
              </a:ext>
            </a:extLst>
          </p:cNvPr>
          <p:cNvSpPr>
            <a:spLocks noGrp="1"/>
          </p:cNvSpPr>
          <p:nvPr>
            <p:ph idx="1"/>
          </p:nvPr>
        </p:nvSpPr>
        <p:spPr>
          <a:xfrm>
            <a:off x="648929" y="2895600"/>
            <a:ext cx="3505494" cy="3785419"/>
          </a:xfrm>
        </p:spPr>
        <p:txBody>
          <a:bodyPr>
            <a:normAutofit/>
          </a:bodyPr>
          <a:lstStyle/>
          <a:p>
            <a:r>
              <a:rPr lang="nl-NL" sz="2000" dirty="0">
                <a:hlinkClick r:id="rId2"/>
              </a:rPr>
              <a:t>https://youtu.be/wkAAuMamWF8</a:t>
            </a:r>
            <a:endParaRPr lang="nl-NL" sz="2000" dirty="0"/>
          </a:p>
          <a:p>
            <a:r>
              <a:rPr lang="nl-NL" sz="2000" dirty="0">
                <a:hlinkClick r:id="rId3"/>
              </a:rPr>
              <a:t>https://www.samengezond.nl/omgaan-met-stress/</a:t>
            </a:r>
            <a:endParaRPr lang="nl-NL" sz="2000" dirty="0"/>
          </a:p>
          <a:p>
            <a:endParaRPr lang="nl-NL" sz="2000" dirty="0"/>
          </a:p>
          <a:p>
            <a:endParaRPr lang="nl-NL" sz="2000" dirty="0"/>
          </a:p>
          <a:p>
            <a:endParaRPr lang="nl-NL" sz="2000" dirty="0"/>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6" descr="Afbeelding met shirt&#10;&#10;Automatisch gegenereerde beschrijving">
            <a:extLst>
              <a:ext uri="{FF2B5EF4-FFF2-40B4-BE49-F238E27FC236}">
                <a16:creationId xmlns:a16="http://schemas.microsoft.com/office/drawing/2014/main" id="{57173B3D-6861-5C46-B4BB-3D1A1F598529}"/>
              </a:ext>
            </a:extLst>
          </p:cNvPr>
          <p:cNvPicPr>
            <a:picLocks noChangeAspect="1"/>
          </p:cNvPicPr>
          <p:nvPr/>
        </p:nvPicPr>
        <p:blipFill>
          <a:blip r:embed="rId4"/>
          <a:stretch>
            <a:fillRect/>
          </a:stretch>
        </p:blipFill>
        <p:spPr>
          <a:xfrm>
            <a:off x="5405862" y="1741964"/>
            <a:ext cx="6019331" cy="3370825"/>
          </a:xfrm>
          <a:prstGeom prst="rect">
            <a:avLst/>
          </a:prstGeom>
          <a:effectLst/>
        </p:spPr>
      </p:pic>
    </p:spTree>
    <p:extLst>
      <p:ext uri="{BB962C8B-B14F-4D97-AF65-F5344CB8AC3E}">
        <p14:creationId xmlns:p14="http://schemas.microsoft.com/office/powerpoint/2010/main" val="1008856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FD0A578-B25B-6247-98BD-DCF9C0932AB9}"/>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F63E5C7F-7F92-C249-848E-6A81CDF254EE}"/>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Besluit keuzedeel</a:t>
            </a:r>
          </a:p>
        </p:txBody>
      </p:sp>
      <p:sp>
        <p:nvSpPr>
          <p:cNvPr id="3" name="Tijdelijke aanduiding voor inhoud 2">
            <a:extLst>
              <a:ext uri="{FF2B5EF4-FFF2-40B4-BE49-F238E27FC236}">
                <a16:creationId xmlns:a16="http://schemas.microsoft.com/office/drawing/2014/main" id="{12C7F461-CABE-F14F-90F5-5210E3D25D53}"/>
              </a:ext>
            </a:extLst>
          </p:cNvPr>
          <p:cNvSpPr>
            <a:spLocks noGrp="1"/>
          </p:cNvSpPr>
          <p:nvPr>
            <p:ph idx="1"/>
          </p:nvPr>
        </p:nvSpPr>
        <p:spPr>
          <a:xfrm>
            <a:off x="7782910" y="5242675"/>
            <a:ext cx="4330262" cy="683284"/>
          </a:xfrm>
        </p:spPr>
        <p:txBody>
          <a:bodyPr vert="horz" lIns="91440" tIns="45720" rIns="91440" bIns="45720" rtlCol="0">
            <a:normAutofit/>
          </a:bodyPr>
          <a:lstStyle/>
          <a:p>
            <a:pPr marL="0" indent="0" algn="ctr">
              <a:buNone/>
            </a:pPr>
            <a:r>
              <a:rPr lang="en-US" sz="2000" dirty="0" err="1"/>
              <a:t>Vragen</a:t>
            </a:r>
            <a:r>
              <a:rPr lang="en-US" sz="2000" dirty="0"/>
              <a:t> coaching, </a:t>
            </a:r>
            <a:r>
              <a:rPr lang="en-US" sz="2000" dirty="0" err="1"/>
              <a:t>voeding</a:t>
            </a:r>
            <a:r>
              <a:rPr lang="en-US" sz="2000" dirty="0"/>
              <a:t> </a:t>
            </a:r>
            <a:r>
              <a:rPr lang="en-US" sz="2000" dirty="0" err="1"/>
              <a:t>en</a:t>
            </a:r>
            <a:r>
              <a:rPr lang="en-US" sz="2000" dirty="0"/>
              <a:t> </a:t>
            </a:r>
            <a:r>
              <a:rPr lang="en-US" sz="2000" dirty="0" err="1"/>
              <a:t>beweging</a:t>
            </a:r>
            <a:r>
              <a:rPr lang="en-US" sz="2000" dirty="0"/>
              <a:t> in de Wellness</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5102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494769" y="0"/>
            <a:ext cx="556077" cy="685800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prstClr val="white"/>
              </a:solidFill>
              <a:latin typeface="Calibri"/>
            </a:endParaRPr>
          </a:p>
        </p:txBody>
      </p:sp>
      <p:sp>
        <p:nvSpPr>
          <p:cNvPr id="6" name="Rectangle 3"/>
          <p:cNvSpPr>
            <a:spLocks noChangeArrowheads="1"/>
          </p:cNvSpPr>
          <p:nvPr/>
        </p:nvSpPr>
        <p:spPr bwMode="auto">
          <a:xfrm>
            <a:off x="2502197" y="756401"/>
            <a:ext cx="3997378" cy="9387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r>
              <a:rPr lang="nl-NL" sz="1100" b="1" dirty="0">
                <a:solidFill>
                  <a:srgbClr val="0070C0"/>
                </a:solidFill>
                <a:latin typeface="Calibri"/>
                <a:ea typeface="Calibri" pitchFamily="34" charset="0"/>
                <a:cs typeface="Arial" charset="0"/>
              </a:rPr>
              <a:t>Leerdoel </a:t>
            </a:r>
            <a:br>
              <a:rPr lang="nl-NL" sz="1100" b="1" dirty="0">
                <a:solidFill>
                  <a:srgbClr val="0070C0"/>
                </a:solidFill>
                <a:latin typeface="Calibri"/>
                <a:ea typeface="Calibri" pitchFamily="34" charset="0"/>
                <a:cs typeface="Arial" charset="0"/>
              </a:rPr>
            </a:br>
            <a:r>
              <a:rPr lang="nl-NL" sz="1100" dirty="0">
                <a:solidFill>
                  <a:prstClr val="black"/>
                </a:solidFill>
                <a:latin typeface="Calibri"/>
                <a:ea typeface="Calibri" pitchFamily="34" charset="0"/>
                <a:cs typeface="Arial" charset="0"/>
              </a:rPr>
              <a:t>Je kunt informatie verzamelen en op waarde schatten. </a:t>
            </a:r>
          </a:p>
          <a:p>
            <a:r>
              <a:rPr lang="nl-NL" sz="1100" dirty="0">
                <a:solidFill>
                  <a:prstClr val="black"/>
                </a:solidFill>
                <a:latin typeface="Calibri"/>
                <a:ea typeface="Calibri" pitchFamily="34" charset="0"/>
                <a:cs typeface="Arial" charset="0"/>
              </a:rPr>
              <a:t>Je kunt onderscheid maken tussen hoofd- en bijzaken. </a:t>
            </a:r>
          </a:p>
          <a:p>
            <a:r>
              <a:rPr lang="nl-NL" sz="1100" dirty="0">
                <a:solidFill>
                  <a:prstClr val="black"/>
                </a:solidFill>
                <a:latin typeface="Calibri"/>
                <a:ea typeface="Calibri" pitchFamily="34" charset="0"/>
                <a:cs typeface="Arial" charset="0"/>
              </a:rPr>
              <a:t>Je kunt uitleggen wat een gezonde leefstijl is en waar deze door beïnvloedt wordt. </a:t>
            </a:r>
          </a:p>
        </p:txBody>
      </p:sp>
      <p:sp>
        <p:nvSpPr>
          <p:cNvPr id="7" name="Rectangle 4"/>
          <p:cNvSpPr>
            <a:spLocks noChangeArrowheads="1"/>
          </p:cNvSpPr>
          <p:nvPr/>
        </p:nvSpPr>
        <p:spPr bwMode="auto">
          <a:xfrm>
            <a:off x="2502197" y="1877925"/>
            <a:ext cx="3997378" cy="19543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r>
              <a:rPr lang="nl-NL" sz="1100" b="1" dirty="0">
                <a:solidFill>
                  <a:srgbClr val="0070C0"/>
                </a:solidFill>
                <a:latin typeface="Calibri"/>
                <a:ea typeface="Calibri" pitchFamily="34" charset="0"/>
                <a:cs typeface="Arial" charset="0"/>
              </a:rPr>
              <a:t>Leerproduct</a:t>
            </a:r>
          </a:p>
          <a:p>
            <a:r>
              <a:rPr lang="nl-NL" sz="1100" dirty="0">
                <a:solidFill>
                  <a:prstClr val="black"/>
                </a:solidFill>
                <a:latin typeface="Calibri"/>
                <a:ea typeface="Calibri" pitchFamily="34" charset="0"/>
                <a:cs typeface="Arial" charset="0"/>
              </a:rPr>
              <a:t>Een artikel over een gezonde leefstijl in een druk leven voor een gezondheidstijdschrift. Dit artikel is bedoeld voor een doelgroep die geïnteresseerd is in een gezonde leefstijl. Het is ongeveer een A4’tje groot. In het artikel behandel je: </a:t>
            </a:r>
          </a:p>
          <a:p>
            <a:endParaRPr lang="nl-NL" sz="1100" dirty="0">
              <a:solidFill>
                <a:prstClr val="black"/>
              </a:solidFill>
              <a:latin typeface="Calibri"/>
              <a:ea typeface="Calibri" pitchFamily="34" charset="0"/>
              <a:cs typeface="Arial" charset="0"/>
            </a:endParaRPr>
          </a:p>
          <a:p>
            <a:pPr marL="171450" indent="-171450">
              <a:buFontTx/>
              <a:buChar char="-"/>
            </a:pPr>
            <a:r>
              <a:rPr lang="nl-NL" sz="1100" dirty="0">
                <a:solidFill>
                  <a:prstClr val="black"/>
                </a:solidFill>
                <a:latin typeface="Calibri"/>
                <a:ea typeface="Calibri" pitchFamily="34" charset="0"/>
                <a:cs typeface="Arial" charset="0"/>
              </a:rPr>
              <a:t>Wat een gezonde leefstijl volgens de theorie inhoud</a:t>
            </a:r>
          </a:p>
          <a:p>
            <a:pPr marL="171450" indent="-171450">
              <a:buFontTx/>
              <a:buChar char="-"/>
            </a:pPr>
            <a:r>
              <a:rPr lang="nl-NL" sz="1100" dirty="0">
                <a:solidFill>
                  <a:prstClr val="black"/>
                </a:solidFill>
                <a:latin typeface="Calibri"/>
                <a:ea typeface="Calibri" pitchFamily="34" charset="0"/>
                <a:cs typeface="Arial" charset="0"/>
              </a:rPr>
              <a:t>Wat het effect is van een stressvol leven is op de gezondheid</a:t>
            </a:r>
          </a:p>
          <a:p>
            <a:pPr marL="171450" indent="-171450">
              <a:buFontTx/>
              <a:buChar char="-"/>
            </a:pPr>
            <a:r>
              <a:rPr lang="nl-NL" sz="1100" dirty="0">
                <a:solidFill>
                  <a:prstClr val="black"/>
                </a:solidFill>
                <a:latin typeface="Calibri"/>
                <a:ea typeface="Calibri" pitchFamily="34" charset="0"/>
                <a:cs typeface="Arial" charset="0"/>
              </a:rPr>
              <a:t>Hoe voedingsgoeroes en diëten inspelen op hun doelgroep</a:t>
            </a:r>
          </a:p>
          <a:p>
            <a:pPr marL="171450" indent="-171450">
              <a:buFontTx/>
              <a:buChar char="-"/>
            </a:pPr>
            <a:r>
              <a:rPr lang="nl-NL" sz="1100" dirty="0">
                <a:solidFill>
                  <a:prstClr val="black"/>
                </a:solidFill>
                <a:latin typeface="Calibri"/>
                <a:ea typeface="Calibri" pitchFamily="34" charset="0"/>
                <a:cs typeface="Arial" charset="0"/>
              </a:rPr>
              <a:t>Een hype/trend op het gebied van voeding en waarom het wel of niet gezond is </a:t>
            </a:r>
          </a:p>
        </p:txBody>
      </p:sp>
      <p:sp>
        <p:nvSpPr>
          <p:cNvPr id="8" name="Rectangle 5"/>
          <p:cNvSpPr>
            <a:spLocks noChangeArrowheads="1"/>
          </p:cNvSpPr>
          <p:nvPr/>
        </p:nvSpPr>
        <p:spPr bwMode="auto">
          <a:xfrm>
            <a:off x="2502197" y="3976483"/>
            <a:ext cx="3997378" cy="229293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t">
            <a:spAutoFit/>
          </a:bodyPr>
          <a:lstStyle/>
          <a:p>
            <a:pPr>
              <a:defRPr/>
            </a:pPr>
            <a:r>
              <a:rPr lang="nl-NL" sz="1100" b="1" dirty="0" err="1">
                <a:solidFill>
                  <a:srgbClr val="0070C0"/>
                </a:solidFill>
                <a:latin typeface="Calibri"/>
                <a:ea typeface="Calibri" pitchFamily="34" charset="0"/>
                <a:cs typeface="Arial" charset="0"/>
              </a:rPr>
              <a:t>Leerpad</a:t>
            </a:r>
            <a:r>
              <a:rPr lang="nl-NL" sz="1100" b="1" dirty="0">
                <a:solidFill>
                  <a:srgbClr val="0070C0"/>
                </a:solidFill>
                <a:latin typeface="Calibri"/>
                <a:ea typeface="Calibri" pitchFamily="34" charset="0"/>
                <a:cs typeface="Arial" charset="0"/>
              </a:rPr>
              <a:t>                                                                                      </a:t>
            </a:r>
          </a:p>
          <a:p>
            <a:pPr marL="171450" indent="-171450">
              <a:buFont typeface="Arial" panose="020B0604020202020204" pitchFamily="34" charset="0"/>
              <a:buChar char="•"/>
              <a:defRPr/>
            </a:pPr>
            <a:r>
              <a:rPr lang="nl-NL" sz="1100" dirty="0">
                <a:solidFill>
                  <a:prstClr val="black"/>
                </a:solidFill>
                <a:latin typeface="Calibri"/>
                <a:ea typeface="Calibri" pitchFamily="34" charset="0"/>
                <a:cs typeface="Arial" charset="0"/>
              </a:rPr>
              <a:t>Ga op zoek naar informatie over een gezonde leefstijl. </a:t>
            </a:r>
          </a:p>
          <a:p>
            <a:pPr marL="171450" indent="-171450">
              <a:buFont typeface="Arial" panose="020B0604020202020204" pitchFamily="34" charset="0"/>
              <a:buChar char="•"/>
              <a:defRPr/>
            </a:pPr>
            <a:r>
              <a:rPr lang="nl-NL" sz="1100" dirty="0">
                <a:solidFill>
                  <a:prstClr val="black"/>
                </a:solidFill>
                <a:latin typeface="Calibri"/>
                <a:ea typeface="Calibri" pitchFamily="34" charset="0"/>
                <a:cs typeface="Arial" charset="0"/>
              </a:rPr>
              <a:t>Lees onderzoeken en (betrouwbare) artikelen over het effect van stress op de gezondheid </a:t>
            </a:r>
          </a:p>
          <a:p>
            <a:pPr marL="171450" indent="-171450">
              <a:buFont typeface="Arial" panose="020B0604020202020204" pitchFamily="34" charset="0"/>
              <a:buChar char="•"/>
              <a:defRPr/>
            </a:pPr>
            <a:r>
              <a:rPr lang="nl-NL" sz="1100" dirty="0">
                <a:solidFill>
                  <a:prstClr val="black"/>
                </a:solidFill>
                <a:latin typeface="Calibri"/>
                <a:ea typeface="Calibri" pitchFamily="34" charset="0"/>
                <a:cs typeface="Arial" charset="0"/>
              </a:rPr>
              <a:t>Zoek uit welke diëten, voedingshypes en voedingsgoeroes de laatste 5 jaar veel aandacht kregen. </a:t>
            </a:r>
          </a:p>
          <a:p>
            <a:pPr marL="171450" indent="-171450">
              <a:buFont typeface="Arial" panose="020B0604020202020204" pitchFamily="34" charset="0"/>
              <a:buChar char="•"/>
              <a:defRPr/>
            </a:pPr>
            <a:r>
              <a:rPr lang="nl-NL" sz="1100" dirty="0">
                <a:solidFill>
                  <a:prstClr val="black"/>
                </a:solidFill>
                <a:latin typeface="Calibri"/>
                <a:ea typeface="Calibri" pitchFamily="34" charset="0"/>
                <a:cs typeface="Arial" charset="0"/>
              </a:rPr>
              <a:t>Zoek informatie op over het schrijven van een artikel.</a:t>
            </a:r>
          </a:p>
          <a:p>
            <a:pPr marL="171450" indent="-171450">
              <a:buFont typeface="Arial" panose="020B0604020202020204" pitchFamily="34" charset="0"/>
              <a:buChar char="•"/>
              <a:defRPr/>
            </a:pPr>
            <a:r>
              <a:rPr lang="nl-NL" sz="1100" dirty="0">
                <a:solidFill>
                  <a:prstClr val="black"/>
                </a:solidFill>
                <a:latin typeface="Calibri"/>
                <a:ea typeface="Calibri" pitchFamily="34" charset="0"/>
                <a:cs typeface="Arial" charset="0"/>
              </a:rPr>
              <a:t>Schrijf de onderdelen die hierboven gemeld staan uit, denk aan een actieve schrijfstijl. </a:t>
            </a:r>
          </a:p>
          <a:p>
            <a:pPr marL="171450" indent="-171450">
              <a:buFont typeface="Arial" panose="020B0604020202020204" pitchFamily="34" charset="0"/>
              <a:buChar char="•"/>
              <a:defRPr/>
            </a:pPr>
            <a:r>
              <a:rPr lang="nl-NL" sz="1100" dirty="0">
                <a:solidFill>
                  <a:prstClr val="black"/>
                </a:solidFill>
                <a:latin typeface="Calibri"/>
                <a:ea typeface="Calibri" pitchFamily="34" charset="0"/>
                <a:cs typeface="Arial" charset="0"/>
              </a:rPr>
              <a:t>Begin met een pakkende intro en sluit af met een kleine samenvatting. </a:t>
            </a:r>
          </a:p>
          <a:p>
            <a:pPr marL="171450" indent="-171450">
              <a:buFont typeface="Arial" panose="020B0604020202020204" pitchFamily="34" charset="0"/>
              <a:buChar char="•"/>
              <a:defRPr/>
            </a:pPr>
            <a:r>
              <a:rPr lang="nl-NL" sz="1100" dirty="0">
                <a:solidFill>
                  <a:prstClr val="black"/>
                </a:solidFill>
                <a:latin typeface="Calibri"/>
                <a:ea typeface="Calibri" pitchFamily="34" charset="0"/>
                <a:cs typeface="Arial" charset="0"/>
              </a:rPr>
              <a:t>Voeg begeleidende afbeeldingen toe en denk aan een bronvermelding. </a:t>
            </a:r>
            <a:r>
              <a:rPr lang="nl-NL" sz="1100" b="1" dirty="0">
                <a:solidFill>
                  <a:srgbClr val="0070C0"/>
                </a:solidFill>
                <a:latin typeface="Calibri"/>
                <a:ea typeface="Calibri" pitchFamily="34" charset="0"/>
                <a:cs typeface="Arial" charset="0"/>
              </a:rPr>
              <a:t>	</a:t>
            </a:r>
            <a:endParaRPr lang="nl-NL" sz="1100" dirty="0">
              <a:solidFill>
                <a:prstClr val="black"/>
              </a:solidFill>
              <a:latin typeface="Calibri"/>
              <a:ea typeface="Calibri" pitchFamily="34" charset="0"/>
              <a:cs typeface="Arial" charset="0"/>
            </a:endParaRPr>
          </a:p>
        </p:txBody>
      </p:sp>
      <p:sp>
        <p:nvSpPr>
          <p:cNvPr id="9" name="Rectangle 6"/>
          <p:cNvSpPr>
            <a:spLocks noChangeArrowheads="1"/>
          </p:cNvSpPr>
          <p:nvPr/>
        </p:nvSpPr>
        <p:spPr bwMode="auto">
          <a:xfrm>
            <a:off x="7005995" y="924793"/>
            <a:ext cx="3500438" cy="1446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a:defRPr/>
            </a:pPr>
            <a:r>
              <a:rPr lang="nl-NL" sz="1100" b="1" dirty="0">
                <a:solidFill>
                  <a:srgbClr val="0070C0"/>
                </a:solidFill>
                <a:latin typeface="Calibri"/>
                <a:ea typeface="Calibri" pitchFamily="34" charset="0"/>
                <a:cs typeface="Arial" charset="0"/>
              </a:rPr>
              <a:t>Samenwerken</a:t>
            </a:r>
            <a:r>
              <a:rPr lang="nl-NL" sz="1100" b="1" dirty="0">
                <a:solidFill>
                  <a:prstClr val="black"/>
                </a:solidFill>
                <a:latin typeface="Calibri"/>
                <a:ea typeface="Calibri" pitchFamily="34" charset="0"/>
                <a:cs typeface="Arial" charset="0"/>
              </a:rPr>
              <a:t>			</a:t>
            </a:r>
            <a:endParaRPr lang="nl-NL" sz="1100" b="1" dirty="0">
              <a:solidFill>
                <a:srgbClr val="0070C0"/>
              </a:solidFill>
              <a:latin typeface="Calibri"/>
              <a:ea typeface="Calibri" pitchFamily="34" charset="0"/>
              <a:cs typeface="Arial" charset="0"/>
            </a:endParaRPr>
          </a:p>
          <a:p>
            <a:pPr marL="171450" indent="-171450" eaLnBrk="0" hangingPunct="0">
              <a:buFont typeface="Arial" pitchFamily="34" charset="0"/>
              <a:buChar char="•"/>
            </a:pPr>
            <a:r>
              <a:rPr lang="nl-NL" sz="1100" dirty="0">
                <a:solidFill>
                  <a:prstClr val="black"/>
                </a:solidFill>
                <a:latin typeface="Calibri"/>
                <a:ea typeface="Calibri" pitchFamily="34" charset="0"/>
                <a:cs typeface="Arial" charset="0"/>
              </a:rPr>
              <a:t>Plaats je product in je portfolio en vraag om feedback.</a:t>
            </a:r>
          </a:p>
          <a:p>
            <a:pPr marL="171450" indent="-171450" eaLnBrk="0" hangingPunct="0">
              <a:buFont typeface="Arial" pitchFamily="34" charset="0"/>
              <a:buChar char="•"/>
            </a:pPr>
            <a:r>
              <a:rPr lang="nl-NL" sz="1100" dirty="0">
                <a:solidFill>
                  <a:prstClr val="black"/>
                </a:solidFill>
                <a:latin typeface="Calibri"/>
                <a:ea typeface="Calibri" pitchFamily="34" charset="0"/>
                <a:cs typeface="Arial" charset="0"/>
              </a:rPr>
              <a:t>Bekijk leerproducten van anderen in hun portfolio en geef feedback.</a:t>
            </a:r>
          </a:p>
          <a:p>
            <a:pPr marL="171450" indent="-171450" eaLnBrk="0" hangingPunct="0">
              <a:buFont typeface="Arial" pitchFamily="34" charset="0"/>
              <a:buChar char="•"/>
            </a:pPr>
            <a:r>
              <a:rPr lang="nl-NL" sz="1100" dirty="0">
                <a:solidFill>
                  <a:prstClr val="black"/>
                </a:solidFill>
                <a:latin typeface="Calibri"/>
                <a:ea typeface="Calibri" pitchFamily="34" charset="0"/>
                <a:cs typeface="Arial" charset="0"/>
              </a:rPr>
              <a:t>Verbeter je leerproduct en plaats versie 2</a:t>
            </a:r>
          </a:p>
          <a:p>
            <a:pPr marL="171450" indent="-171450" eaLnBrk="0" hangingPunct="0">
              <a:buFont typeface="Arial" pitchFamily="34" charset="0"/>
              <a:buChar char="•"/>
            </a:pPr>
            <a:r>
              <a:rPr lang="nl-NL" sz="1100" dirty="0">
                <a:solidFill>
                  <a:prstClr val="black"/>
                </a:solidFill>
                <a:latin typeface="Calibri"/>
              </a:rPr>
              <a:t>Deze opdracht maak je alleen</a:t>
            </a:r>
            <a:endParaRPr lang="nl-NL" sz="1100" dirty="0">
              <a:solidFill>
                <a:prstClr val="black"/>
              </a:solidFill>
              <a:latin typeface="Calibri"/>
              <a:ea typeface="Calibri" pitchFamily="34" charset="0"/>
              <a:cs typeface="Arial" charset="0"/>
            </a:endParaRPr>
          </a:p>
          <a:p>
            <a:pPr marL="171450" indent="-171450" eaLnBrk="0" hangingPunct="0">
              <a:buFont typeface="Arial" pitchFamily="34" charset="0"/>
              <a:buChar char="•"/>
            </a:pPr>
            <a:r>
              <a:rPr lang="nl-NL" sz="1100" dirty="0">
                <a:solidFill>
                  <a:prstClr val="black"/>
                </a:solidFill>
                <a:latin typeface="Calibri"/>
                <a:ea typeface="Calibri" pitchFamily="34" charset="0"/>
                <a:cs typeface="Arial" charset="0"/>
              </a:rPr>
              <a:t>Versie 1 21-02-2021</a:t>
            </a:r>
          </a:p>
          <a:p>
            <a:pPr marL="171450" indent="-171450" eaLnBrk="0" hangingPunct="0">
              <a:buFont typeface="Arial" pitchFamily="34" charset="0"/>
              <a:buChar char="•"/>
            </a:pPr>
            <a:r>
              <a:rPr lang="nl-NL" sz="1100" dirty="0">
                <a:solidFill>
                  <a:prstClr val="black"/>
                </a:solidFill>
                <a:latin typeface="Calibri"/>
                <a:ea typeface="Calibri" pitchFamily="34" charset="0"/>
                <a:cs typeface="Arial" charset="0"/>
              </a:rPr>
              <a:t>Versie 2 28-02-2021</a:t>
            </a:r>
          </a:p>
        </p:txBody>
      </p:sp>
      <p:sp>
        <p:nvSpPr>
          <p:cNvPr id="10" name="Rectangle 8"/>
          <p:cNvSpPr>
            <a:spLocks noChangeArrowheads="1"/>
          </p:cNvSpPr>
          <p:nvPr/>
        </p:nvSpPr>
        <p:spPr bwMode="auto">
          <a:xfrm>
            <a:off x="7005995" y="2581666"/>
            <a:ext cx="3507254" cy="6001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a:defRPr/>
            </a:pPr>
            <a:r>
              <a:rPr lang="nl-NL" sz="1100" b="1" dirty="0">
                <a:solidFill>
                  <a:srgbClr val="0070C0"/>
                </a:solidFill>
                <a:latin typeface="Calibri"/>
                <a:ea typeface="Calibri" pitchFamily="34" charset="0"/>
                <a:cs typeface="Arial" charset="0"/>
              </a:rPr>
              <a:t>Bijeenkomsten</a:t>
            </a:r>
          </a:p>
          <a:p>
            <a:pPr marL="171450" indent="-171450">
              <a:buFont typeface="Arial" pitchFamily="34" charset="0"/>
              <a:buChar char="•"/>
              <a:defRPr/>
            </a:pPr>
            <a:r>
              <a:rPr lang="nl-NL" sz="1100" dirty="0">
                <a:solidFill>
                  <a:prstClr val="black"/>
                </a:solidFill>
                <a:latin typeface="Calibri"/>
                <a:ea typeface="Calibri" pitchFamily="34" charset="0"/>
                <a:cs typeface="Arial" charset="0"/>
              </a:rPr>
              <a:t>Lifestyle lessen</a:t>
            </a:r>
          </a:p>
          <a:p>
            <a:pPr marL="171450" indent="-171450">
              <a:buFont typeface="Arial" pitchFamily="34" charset="0"/>
              <a:buChar char="•"/>
              <a:defRPr/>
            </a:pPr>
            <a:r>
              <a:rPr lang="nl-NL" sz="1100" dirty="0">
                <a:solidFill>
                  <a:prstClr val="black"/>
                </a:solidFill>
                <a:latin typeface="Calibri"/>
                <a:ea typeface="Calibri" pitchFamily="34" charset="0"/>
                <a:cs typeface="Arial" charset="0"/>
              </a:rPr>
              <a:t>Projecturen </a:t>
            </a:r>
          </a:p>
        </p:txBody>
      </p:sp>
      <p:sp>
        <p:nvSpPr>
          <p:cNvPr id="11" name="Rectangle 8"/>
          <p:cNvSpPr>
            <a:spLocks noChangeArrowheads="1"/>
          </p:cNvSpPr>
          <p:nvPr/>
        </p:nvSpPr>
        <p:spPr bwMode="auto">
          <a:xfrm>
            <a:off x="7005995" y="3282932"/>
            <a:ext cx="3500438" cy="7694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defRPr/>
            </a:pPr>
            <a:r>
              <a:rPr lang="nl-NL" sz="1100" b="1" dirty="0">
                <a:solidFill>
                  <a:srgbClr val="0070C0"/>
                </a:solidFill>
                <a:latin typeface="Calibri"/>
                <a:ea typeface="Calibri" pitchFamily="34" charset="0"/>
                <a:cs typeface="Arial" charset="0"/>
              </a:rPr>
              <a:t>Bronnen</a:t>
            </a:r>
          </a:p>
          <a:p>
            <a:pPr>
              <a:defRPr/>
            </a:pPr>
            <a:r>
              <a:rPr lang="nl-NL" sz="1100" dirty="0">
                <a:solidFill>
                  <a:prstClr val="black"/>
                </a:solidFill>
                <a:latin typeface="Calibri"/>
                <a:ea typeface="Calibri" pitchFamily="34" charset="0"/>
                <a:cs typeface="Arial" charset="0"/>
              </a:rPr>
              <a:t>Behandelde lesstof periode 2 </a:t>
            </a:r>
          </a:p>
          <a:p>
            <a:pPr>
              <a:defRPr/>
            </a:pPr>
            <a:r>
              <a:rPr lang="nl-NL" sz="1100" dirty="0">
                <a:solidFill>
                  <a:prstClr val="black"/>
                </a:solidFill>
                <a:latin typeface="Calibri"/>
                <a:ea typeface="Calibri" pitchFamily="34" charset="0"/>
                <a:cs typeface="Arial" charset="0"/>
              </a:rPr>
              <a:t>Websites: RIVM en Voedingscentrum</a:t>
            </a:r>
          </a:p>
          <a:p>
            <a:pPr>
              <a:defRPr/>
            </a:pPr>
            <a:r>
              <a:rPr lang="nl-NL" sz="1100" dirty="0">
                <a:solidFill>
                  <a:prstClr val="black"/>
                </a:solidFill>
                <a:latin typeface="Calibri"/>
                <a:ea typeface="Calibri" pitchFamily="34" charset="0"/>
                <a:cs typeface="Arial" charset="0"/>
              </a:rPr>
              <a:t>Nieuws voor diëtisten/leefstijlcoaches </a:t>
            </a:r>
          </a:p>
        </p:txBody>
      </p:sp>
      <p:sp>
        <p:nvSpPr>
          <p:cNvPr id="12" name="Rechthoek 11"/>
          <p:cNvSpPr/>
          <p:nvPr/>
        </p:nvSpPr>
        <p:spPr>
          <a:xfrm>
            <a:off x="2032001" y="6667511"/>
            <a:ext cx="8636000" cy="206851"/>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prstClr val="white"/>
              </a:solidFill>
              <a:latin typeface="Calibri"/>
            </a:endParaRPr>
          </a:p>
        </p:txBody>
      </p:sp>
      <p:sp>
        <p:nvSpPr>
          <p:cNvPr id="14" name="Text Box 96"/>
          <p:cNvSpPr txBox="1">
            <a:spLocks noChangeArrowheads="1"/>
          </p:cNvSpPr>
          <p:nvPr/>
        </p:nvSpPr>
        <p:spPr bwMode="auto">
          <a:xfrm>
            <a:off x="2979738" y="4968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nl-NL">
              <a:solidFill>
                <a:prstClr val="black"/>
              </a:solidFill>
            </a:endParaRPr>
          </a:p>
        </p:txBody>
      </p:sp>
      <p:sp>
        <p:nvSpPr>
          <p:cNvPr id="15" name="Text Box 103"/>
          <p:cNvSpPr txBox="1">
            <a:spLocks noChangeArrowheads="1"/>
          </p:cNvSpPr>
          <p:nvPr/>
        </p:nvSpPr>
        <p:spPr bwMode="auto">
          <a:xfrm>
            <a:off x="1847850" y="270827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nl-NL">
              <a:solidFill>
                <a:prstClr val="black"/>
              </a:solidFill>
            </a:endParaRPr>
          </a:p>
        </p:txBody>
      </p:sp>
      <p:sp>
        <p:nvSpPr>
          <p:cNvPr id="16" name="Text Box 105"/>
          <p:cNvSpPr txBox="1">
            <a:spLocks noChangeArrowheads="1"/>
          </p:cNvSpPr>
          <p:nvPr/>
        </p:nvSpPr>
        <p:spPr bwMode="auto">
          <a:xfrm>
            <a:off x="1847850" y="27813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nl-NL">
              <a:solidFill>
                <a:prstClr val="black"/>
              </a:solidFill>
            </a:endParaRPr>
          </a:p>
        </p:txBody>
      </p:sp>
      <p:sp>
        <p:nvSpPr>
          <p:cNvPr id="17" name="Rechthoek 1"/>
          <p:cNvSpPr>
            <a:spLocks noChangeArrowheads="1"/>
          </p:cNvSpPr>
          <p:nvPr/>
        </p:nvSpPr>
        <p:spPr bwMode="auto">
          <a:xfrm>
            <a:off x="2639566" y="175075"/>
            <a:ext cx="80284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nl-NL" sz="2400" dirty="0">
                <a:solidFill>
                  <a:prstClr val="black"/>
                </a:solidFill>
                <a:latin typeface="Calibri" pitchFamily="34" charset="0"/>
              </a:rPr>
              <a:t>2021_DCV_1_LS Gezondheid in een hectische maatschappij</a:t>
            </a:r>
          </a:p>
        </p:txBody>
      </p:sp>
      <p:pic>
        <p:nvPicPr>
          <p:cNvPr id="18" name="Afbeelding 17"/>
          <p:cNvPicPr>
            <a:picLocks noChangeAspect="1"/>
          </p:cNvPicPr>
          <p:nvPr/>
        </p:nvPicPr>
        <p:blipFill>
          <a:blip r:embed="rId3" cstate="print"/>
          <a:stretch>
            <a:fillRect/>
          </a:stretch>
        </p:blipFill>
        <p:spPr>
          <a:xfrm>
            <a:off x="6595563" y="4228670"/>
            <a:ext cx="1053380" cy="756400"/>
          </a:xfrm>
          <a:prstGeom prst="rect">
            <a:avLst/>
          </a:prstGeom>
        </p:spPr>
      </p:pic>
      <p:pic>
        <p:nvPicPr>
          <p:cNvPr id="19" name="Afbeelding 18"/>
          <p:cNvPicPr>
            <a:picLocks noChangeAspect="1"/>
          </p:cNvPicPr>
          <p:nvPr/>
        </p:nvPicPr>
        <p:blipFill rotWithShape="1">
          <a:blip r:embed="rId4" cstate="print"/>
          <a:srcRect l="21805" r="10840"/>
          <a:stretch/>
        </p:blipFill>
        <p:spPr>
          <a:xfrm>
            <a:off x="2141559" y="755517"/>
            <a:ext cx="299335" cy="412425"/>
          </a:xfrm>
          <a:prstGeom prst="rect">
            <a:avLst/>
          </a:prstGeom>
        </p:spPr>
      </p:pic>
      <p:pic>
        <p:nvPicPr>
          <p:cNvPr id="20" name="Afbeelding 19"/>
          <p:cNvPicPr>
            <a:picLocks noChangeAspect="1"/>
          </p:cNvPicPr>
          <p:nvPr/>
        </p:nvPicPr>
        <p:blipFill>
          <a:blip r:embed="rId5" cstate="print"/>
          <a:stretch>
            <a:fillRect/>
          </a:stretch>
        </p:blipFill>
        <p:spPr>
          <a:xfrm>
            <a:off x="2177603" y="1788112"/>
            <a:ext cx="263290" cy="321303"/>
          </a:xfrm>
          <a:prstGeom prst="rect">
            <a:avLst/>
          </a:prstGeom>
        </p:spPr>
      </p:pic>
      <p:pic>
        <p:nvPicPr>
          <p:cNvPr id="21" name="Afbeelding 20"/>
          <p:cNvPicPr>
            <a:picLocks noChangeAspect="1"/>
          </p:cNvPicPr>
          <p:nvPr/>
        </p:nvPicPr>
        <p:blipFill>
          <a:blip r:embed="rId6" cstate="print"/>
          <a:stretch>
            <a:fillRect/>
          </a:stretch>
        </p:blipFill>
        <p:spPr>
          <a:xfrm>
            <a:off x="2176107" y="3984018"/>
            <a:ext cx="266283" cy="416301"/>
          </a:xfrm>
          <a:prstGeom prst="rect">
            <a:avLst/>
          </a:prstGeom>
        </p:spPr>
      </p:pic>
      <p:pic>
        <p:nvPicPr>
          <p:cNvPr id="22" name="Afbeelding 21"/>
          <p:cNvPicPr>
            <a:picLocks noChangeAspect="1"/>
          </p:cNvPicPr>
          <p:nvPr/>
        </p:nvPicPr>
        <p:blipFill>
          <a:blip r:embed="rId7" cstate="print"/>
          <a:stretch>
            <a:fillRect/>
          </a:stretch>
        </p:blipFill>
        <p:spPr>
          <a:xfrm>
            <a:off x="6579563" y="755516"/>
            <a:ext cx="385812" cy="263054"/>
          </a:xfrm>
          <a:prstGeom prst="rect">
            <a:avLst/>
          </a:prstGeom>
        </p:spPr>
      </p:pic>
      <p:pic>
        <p:nvPicPr>
          <p:cNvPr id="23" name="Afbeelding 22"/>
          <p:cNvPicPr>
            <a:picLocks noChangeAspect="1"/>
          </p:cNvPicPr>
          <p:nvPr/>
        </p:nvPicPr>
        <p:blipFill>
          <a:blip r:embed="rId8" cstate="print"/>
          <a:stretch>
            <a:fillRect/>
          </a:stretch>
        </p:blipFill>
        <p:spPr>
          <a:xfrm>
            <a:off x="6666151" y="3429000"/>
            <a:ext cx="299225" cy="290796"/>
          </a:xfrm>
          <a:prstGeom prst="rect">
            <a:avLst/>
          </a:prstGeom>
        </p:spPr>
      </p:pic>
      <p:pic>
        <p:nvPicPr>
          <p:cNvPr id="24" name="Afbeelding 23"/>
          <p:cNvPicPr>
            <a:picLocks noChangeAspect="1"/>
          </p:cNvPicPr>
          <p:nvPr/>
        </p:nvPicPr>
        <p:blipFill rotWithShape="1">
          <a:blip r:embed="rId9" cstate="print"/>
          <a:srcRect l="17050" t="33024" r="61669" b="30375"/>
          <a:stretch/>
        </p:blipFill>
        <p:spPr>
          <a:xfrm>
            <a:off x="6637774" y="2581667"/>
            <a:ext cx="269390" cy="260485"/>
          </a:xfrm>
          <a:prstGeom prst="rect">
            <a:avLst/>
          </a:prstGeom>
        </p:spPr>
      </p:pic>
      <p:pic>
        <p:nvPicPr>
          <p:cNvPr id="2" name="Afbeelding 1"/>
          <p:cNvPicPr>
            <a:picLocks noChangeAspect="1"/>
          </p:cNvPicPr>
          <p:nvPr/>
        </p:nvPicPr>
        <p:blipFill>
          <a:blip r:embed="rId10"/>
          <a:stretch>
            <a:fillRect/>
          </a:stretch>
        </p:blipFill>
        <p:spPr>
          <a:xfrm>
            <a:off x="8013514" y="4350294"/>
            <a:ext cx="2340868" cy="1552097"/>
          </a:xfrm>
          <a:prstGeom prst="rect">
            <a:avLst/>
          </a:prstGeom>
        </p:spPr>
      </p:pic>
      <p:pic>
        <p:nvPicPr>
          <p:cNvPr id="1026" name="Picture 2" descr="Afbeeldingsresultaat voor green happines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94903" y="5241661"/>
            <a:ext cx="2821956" cy="1547287"/>
          </a:xfrm>
          <a:prstGeom prst="rect">
            <a:avLst/>
          </a:prstGeom>
          <a:noFill/>
          <a:extLst>
            <a:ext uri="{909E8E84-426E-40DD-AFC4-6F175D3DCCD1}">
              <a14:hiddenFill xmlns:a14="http://schemas.microsoft.com/office/drawing/2010/main">
                <a:solidFill>
                  <a:srgbClr val="FFFFFF"/>
                </a:solidFill>
              </a14:hiddenFill>
            </a:ext>
          </a:extLst>
        </p:spPr>
      </p:pic>
      <p:sp>
        <p:nvSpPr>
          <p:cNvPr id="25" name="Rechthoek 24">
            <a:extLst>
              <a:ext uri="{FF2B5EF4-FFF2-40B4-BE49-F238E27FC236}">
                <a16:creationId xmlns:a16="http://schemas.microsoft.com/office/drawing/2014/main" id="{3232758C-9062-CE4D-8288-B943B0B747A4}"/>
              </a:ext>
            </a:extLst>
          </p:cNvPr>
          <p:cNvSpPr/>
          <p:nvPr/>
        </p:nvSpPr>
        <p:spPr>
          <a:xfrm>
            <a:off x="1493416" y="16361"/>
            <a:ext cx="556077" cy="685800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prstClr val="white"/>
              </a:solidFill>
              <a:latin typeface="Calibri"/>
            </a:endParaRPr>
          </a:p>
        </p:txBody>
      </p:sp>
    </p:spTree>
    <p:extLst>
      <p:ext uri="{BB962C8B-B14F-4D97-AF65-F5344CB8AC3E}">
        <p14:creationId xmlns:p14="http://schemas.microsoft.com/office/powerpoint/2010/main" val="2771663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AA675451-ED1F-504E-946D-36AC65751385}"/>
              </a:ext>
            </a:extLst>
          </p:cNvPr>
          <p:cNvSpPr>
            <a:spLocks noGrp="1"/>
          </p:cNvSpPr>
          <p:nvPr>
            <p:ph type="title"/>
          </p:nvPr>
        </p:nvSpPr>
        <p:spPr>
          <a:xfrm>
            <a:off x="6657715" y="467271"/>
            <a:ext cx="4195674" cy="2052522"/>
          </a:xfrm>
        </p:spPr>
        <p:txBody>
          <a:bodyPr anchor="b">
            <a:normAutofit/>
          </a:bodyPr>
          <a:lstStyle/>
          <a:p>
            <a:r>
              <a:rPr lang="nl-NL" sz="5600"/>
              <a:t>Echt handig!</a:t>
            </a:r>
          </a:p>
        </p:txBody>
      </p:sp>
      <p:sp>
        <p:nvSpPr>
          <p:cNvPr id="23" name="Oval 22">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5614C7C0-FA1D-4105-8345-1DF76F9870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2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7"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pic>
        <p:nvPicPr>
          <p:cNvPr id="7" name="Graphic 6" descr="Thumbs Up Sign">
            <a:extLst>
              <a:ext uri="{FF2B5EF4-FFF2-40B4-BE49-F238E27FC236}">
                <a16:creationId xmlns:a16="http://schemas.microsoft.com/office/drawing/2014/main" id="{8371975A-B968-404F-AE41-6322FDA858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7770" y="1448957"/>
            <a:ext cx="3952579" cy="3952579"/>
          </a:xfrm>
          <a:prstGeom prst="rect">
            <a:avLst/>
          </a:prstGeom>
        </p:spPr>
      </p:pic>
      <p:sp>
        <p:nvSpPr>
          <p:cNvPr id="3" name="Tijdelijke aanduiding voor inhoud 2">
            <a:extLst>
              <a:ext uri="{FF2B5EF4-FFF2-40B4-BE49-F238E27FC236}">
                <a16:creationId xmlns:a16="http://schemas.microsoft.com/office/drawing/2014/main" id="{EEF4C8DF-845E-A347-9C48-C7D173B97466}"/>
              </a:ext>
            </a:extLst>
          </p:cNvPr>
          <p:cNvSpPr>
            <a:spLocks noGrp="1"/>
          </p:cNvSpPr>
          <p:nvPr>
            <p:ph idx="1"/>
          </p:nvPr>
        </p:nvSpPr>
        <p:spPr>
          <a:xfrm>
            <a:off x="6695359" y="2990818"/>
            <a:ext cx="4158031" cy="2913872"/>
          </a:xfrm>
        </p:spPr>
        <p:txBody>
          <a:bodyPr anchor="t">
            <a:normAutofit/>
          </a:bodyPr>
          <a:lstStyle/>
          <a:p>
            <a:r>
              <a:rPr lang="nl-NL" sz="2000">
                <a:solidFill>
                  <a:schemeClr val="tx1">
                    <a:alpha val="80000"/>
                  </a:schemeClr>
                </a:solidFill>
                <a:hlinkClick r:id="rId4"/>
              </a:rPr>
              <a:t>https://www.samengezond.nl</a:t>
            </a:r>
            <a:endParaRPr lang="nl-NL" sz="2000">
              <a:solidFill>
                <a:schemeClr val="tx1">
                  <a:alpha val="80000"/>
                </a:schemeClr>
              </a:solidFill>
            </a:endParaRPr>
          </a:p>
          <a:p>
            <a:r>
              <a:rPr lang="nl-NL" sz="2000">
                <a:solidFill>
                  <a:schemeClr val="tx1">
                    <a:alpha val="80000"/>
                  </a:schemeClr>
                </a:solidFill>
                <a:hlinkClick r:id="rId5"/>
              </a:rPr>
              <a:t>https://www.samengezond.nl/stresstest/</a:t>
            </a:r>
            <a:endParaRPr lang="nl-NL" sz="2000">
              <a:solidFill>
                <a:schemeClr val="tx1">
                  <a:alpha val="80000"/>
                </a:schemeClr>
              </a:solidFill>
            </a:endParaRPr>
          </a:p>
          <a:p>
            <a:endParaRPr lang="nl-NL" sz="2000">
              <a:solidFill>
                <a:schemeClr val="tx1">
                  <a:alpha val="80000"/>
                </a:schemeClr>
              </a:solidFill>
            </a:endParaRPr>
          </a:p>
          <a:p>
            <a:endParaRPr lang="nl-NL" sz="2000">
              <a:solidFill>
                <a:schemeClr val="tx1">
                  <a:alpha val="80000"/>
                </a:schemeClr>
              </a:solidFill>
            </a:endParaRPr>
          </a:p>
        </p:txBody>
      </p:sp>
      <p:sp>
        <p:nvSpPr>
          <p:cNvPr id="2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31" name="Straight Connector 3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535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1928C09-FBD1-BC4D-9119-C9E44ECAD055}"/>
              </a:ext>
            </a:extLst>
          </p:cNvPr>
          <p:cNvSpPr>
            <a:spLocks noGrp="1"/>
          </p:cNvSpPr>
          <p:nvPr>
            <p:ph type="title"/>
          </p:nvPr>
        </p:nvSpPr>
        <p:spPr>
          <a:xfrm>
            <a:off x="1523984" y="1054121"/>
            <a:ext cx="9465131" cy="1184111"/>
          </a:xfrm>
        </p:spPr>
        <p:txBody>
          <a:bodyPr>
            <a:normAutofit/>
          </a:bodyPr>
          <a:lstStyle/>
          <a:p>
            <a:r>
              <a:rPr lang="nl-NL" dirty="0"/>
              <a:t>Definitie</a:t>
            </a:r>
          </a:p>
        </p:txBody>
      </p:sp>
      <p:sp>
        <p:nvSpPr>
          <p:cNvPr id="3" name="Tijdelijke aanduiding voor inhoud 2">
            <a:extLst>
              <a:ext uri="{FF2B5EF4-FFF2-40B4-BE49-F238E27FC236}">
                <a16:creationId xmlns:a16="http://schemas.microsoft.com/office/drawing/2014/main" id="{D1DDDEF9-4024-D04F-8C0C-5ED58E991586}"/>
              </a:ext>
            </a:extLst>
          </p:cNvPr>
          <p:cNvSpPr>
            <a:spLocks noGrp="1"/>
          </p:cNvSpPr>
          <p:nvPr>
            <p:ph idx="1"/>
          </p:nvPr>
        </p:nvSpPr>
        <p:spPr>
          <a:xfrm>
            <a:off x="1524000" y="2399099"/>
            <a:ext cx="9465564" cy="3400969"/>
          </a:xfrm>
        </p:spPr>
        <p:txBody>
          <a:bodyPr>
            <a:normAutofit/>
          </a:bodyPr>
          <a:lstStyle/>
          <a:p>
            <a:r>
              <a:rPr lang="nl-NL" sz="2400"/>
              <a:t>Als we het over stress hebben, dan gaat het meestal over een teveel aan spanning. Maar stress is niet altijd ongezond. Stress is een hele natuurlijke, en ook gezonde reactie van het lichaam. Op het werk of school helpt gezonde stress je om goed te presteren. Het maakt je alert, geconcentreerd en efficiënt. De spanning maakt het lichaam ook klaar voor actie en dat is nodig om te kunnen reageren op bedreigende situaties.</a:t>
            </a:r>
          </a:p>
        </p:txBody>
      </p:sp>
    </p:spTree>
    <p:extLst>
      <p:ext uri="{BB962C8B-B14F-4D97-AF65-F5344CB8AC3E}">
        <p14:creationId xmlns:p14="http://schemas.microsoft.com/office/powerpoint/2010/main" val="2069922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D65A8E5-AE8E-5F4D-9DD3-6732361FDB17}"/>
              </a:ext>
            </a:extLst>
          </p:cNvPr>
          <p:cNvSpPr>
            <a:spLocks noGrp="1"/>
          </p:cNvSpPr>
          <p:nvPr>
            <p:ph type="title"/>
          </p:nvPr>
        </p:nvSpPr>
        <p:spPr>
          <a:xfrm>
            <a:off x="838200" y="624568"/>
            <a:ext cx="3766457" cy="5412920"/>
          </a:xfrm>
        </p:spPr>
        <p:txBody>
          <a:bodyPr>
            <a:normAutofit/>
          </a:bodyPr>
          <a:lstStyle/>
          <a:p>
            <a:r>
              <a:rPr lang="nl-NL" dirty="0">
                <a:solidFill>
                  <a:srgbClr val="FFFFFF"/>
                </a:solidFill>
              </a:rPr>
              <a:t>Verschillende vormen</a:t>
            </a:r>
          </a:p>
        </p:txBody>
      </p:sp>
      <p:sp>
        <p:nvSpPr>
          <p:cNvPr id="3" name="Tijdelijke aanduiding voor inhoud 2">
            <a:extLst>
              <a:ext uri="{FF2B5EF4-FFF2-40B4-BE49-F238E27FC236}">
                <a16:creationId xmlns:a16="http://schemas.microsoft.com/office/drawing/2014/main" id="{8858F29E-9F6C-E944-8986-8B2816C4248F}"/>
              </a:ext>
            </a:extLst>
          </p:cNvPr>
          <p:cNvSpPr>
            <a:spLocks noGrp="1"/>
          </p:cNvSpPr>
          <p:nvPr>
            <p:ph idx="1"/>
          </p:nvPr>
        </p:nvSpPr>
        <p:spPr>
          <a:xfrm>
            <a:off x="5600700" y="624568"/>
            <a:ext cx="5753098" cy="5412920"/>
          </a:xfrm>
        </p:spPr>
        <p:txBody>
          <a:bodyPr anchor="ctr">
            <a:normAutofit/>
          </a:bodyPr>
          <a:lstStyle/>
          <a:p>
            <a:r>
              <a:rPr lang="nl-NL" sz="2400"/>
              <a:t>Wat gebeurt er als je stress ervaart voor korte duur?</a:t>
            </a:r>
          </a:p>
          <a:p>
            <a:r>
              <a:rPr lang="nl-NL" sz="2400"/>
              <a:t>Wat gebeurt er als je stress ervaart voor lange duur?</a:t>
            </a:r>
          </a:p>
        </p:txBody>
      </p:sp>
    </p:spTree>
    <p:extLst>
      <p:ext uri="{BB962C8B-B14F-4D97-AF65-F5344CB8AC3E}">
        <p14:creationId xmlns:p14="http://schemas.microsoft.com/office/powerpoint/2010/main" val="3834835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35D37312-EEF2-AA45-9923-8D9BF0D8D751}"/>
              </a:ext>
            </a:extLst>
          </p:cNvPr>
          <p:cNvSpPr>
            <a:spLocks noGrp="1"/>
          </p:cNvSpPr>
          <p:nvPr>
            <p:ph type="title"/>
          </p:nvPr>
        </p:nvSpPr>
        <p:spPr>
          <a:xfrm>
            <a:off x="640079" y="2053641"/>
            <a:ext cx="3669161" cy="2760098"/>
          </a:xfrm>
        </p:spPr>
        <p:txBody>
          <a:bodyPr>
            <a:normAutofit/>
          </a:bodyPr>
          <a:lstStyle/>
          <a:p>
            <a:r>
              <a:rPr lang="nl-NL" dirty="0">
                <a:solidFill>
                  <a:srgbClr val="FFFFFF"/>
                </a:solidFill>
              </a:rPr>
              <a:t>Hoe reageert ons lichaam op stress</a:t>
            </a:r>
          </a:p>
        </p:txBody>
      </p:sp>
      <p:sp>
        <p:nvSpPr>
          <p:cNvPr id="3" name="Tijdelijke aanduiding voor inhoud 2">
            <a:extLst>
              <a:ext uri="{FF2B5EF4-FFF2-40B4-BE49-F238E27FC236}">
                <a16:creationId xmlns:a16="http://schemas.microsoft.com/office/drawing/2014/main" id="{D8F603B4-4A27-324D-BA9E-E3250DC998BF}"/>
              </a:ext>
            </a:extLst>
          </p:cNvPr>
          <p:cNvSpPr>
            <a:spLocks noGrp="1"/>
          </p:cNvSpPr>
          <p:nvPr>
            <p:ph idx="1"/>
          </p:nvPr>
        </p:nvSpPr>
        <p:spPr>
          <a:xfrm>
            <a:off x="6090574" y="801866"/>
            <a:ext cx="5306084" cy="5230634"/>
          </a:xfrm>
        </p:spPr>
        <p:txBody>
          <a:bodyPr anchor="ctr">
            <a:normAutofit/>
          </a:bodyPr>
          <a:lstStyle/>
          <a:p>
            <a:r>
              <a:rPr lang="nl-NL" sz="2400" dirty="0">
                <a:solidFill>
                  <a:srgbClr val="000000"/>
                </a:solidFill>
                <a:hlinkClick r:id="rId4"/>
              </a:rPr>
              <a:t>https://www.youtube.com/watch?v=-Eoq4wq1JtQ </a:t>
            </a:r>
          </a:p>
          <a:p>
            <a:endParaRPr lang="nl-NL" sz="2400" dirty="0">
              <a:solidFill>
                <a:srgbClr val="000000"/>
              </a:solidFill>
              <a:hlinkClick r:id="rId4"/>
            </a:endParaRPr>
          </a:p>
          <a:p>
            <a:endParaRPr lang="nl-NL" sz="2400" dirty="0">
              <a:solidFill>
                <a:srgbClr val="000000"/>
              </a:solidFill>
            </a:endParaRPr>
          </a:p>
        </p:txBody>
      </p:sp>
    </p:spTree>
    <p:extLst>
      <p:ext uri="{BB962C8B-B14F-4D97-AF65-F5344CB8AC3E}">
        <p14:creationId xmlns:p14="http://schemas.microsoft.com/office/powerpoint/2010/main" val="4232049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1031C4-A6DE-4C31-9555-7DD45D71D748}"/>
              </a:ext>
            </a:extLst>
          </p:cNvPr>
          <p:cNvSpPr>
            <a:spLocks noGrp="1"/>
          </p:cNvSpPr>
          <p:nvPr>
            <p:ph type="title"/>
          </p:nvPr>
        </p:nvSpPr>
        <p:spPr/>
        <p:txBody>
          <a:bodyPr/>
          <a:lstStyle/>
          <a:p>
            <a:r>
              <a:rPr lang="nl-NL" dirty="0"/>
              <a:t>WAT DOET STRESS FYSIEK?</a:t>
            </a:r>
          </a:p>
        </p:txBody>
      </p:sp>
      <p:sp>
        <p:nvSpPr>
          <p:cNvPr id="3" name="Tijdelijke aanduiding voor inhoud 2">
            <a:extLst>
              <a:ext uri="{FF2B5EF4-FFF2-40B4-BE49-F238E27FC236}">
                <a16:creationId xmlns:a16="http://schemas.microsoft.com/office/drawing/2014/main" id="{181082D0-839A-476B-B1AC-73CC69436588}"/>
              </a:ext>
            </a:extLst>
          </p:cNvPr>
          <p:cNvSpPr>
            <a:spLocks noGrp="1"/>
          </p:cNvSpPr>
          <p:nvPr>
            <p:ph idx="1"/>
          </p:nvPr>
        </p:nvSpPr>
        <p:spPr/>
        <p:txBody>
          <a:bodyPr>
            <a:normAutofit/>
          </a:bodyPr>
          <a:lstStyle/>
          <a:p>
            <a:r>
              <a:rPr lang="nl-NL" dirty="0"/>
              <a:t>Je bloedsuikerspiegel gaat omhoog</a:t>
            </a:r>
          </a:p>
          <a:p>
            <a:r>
              <a:rPr lang="nl-NL" dirty="0"/>
              <a:t>Je ademhaling en hartslag versnellen</a:t>
            </a:r>
          </a:p>
          <a:p>
            <a:r>
              <a:rPr lang="nl-NL" dirty="0"/>
              <a:t>Je pupillen worden wijder</a:t>
            </a:r>
          </a:p>
          <a:p>
            <a:r>
              <a:rPr lang="nl-NL" dirty="0"/>
              <a:t>Je immuunsysteem (innerlijke verdedigingssysteem, bescherming van je lichaam tegen indringers, bewaking) en spijsvertering worden onderdrukt</a:t>
            </a:r>
          </a:p>
          <a:p>
            <a:r>
              <a:rPr lang="nl-NL" dirty="0"/>
              <a:t>Je zweetklieren worden geactiveerd </a:t>
            </a:r>
          </a:p>
          <a:p>
            <a:r>
              <a:rPr lang="nl-NL" dirty="0"/>
              <a:t>Je pijndrempel wordt verhoogd </a:t>
            </a:r>
          </a:p>
          <a:p>
            <a:endParaRPr lang="nl-NL" dirty="0"/>
          </a:p>
        </p:txBody>
      </p:sp>
    </p:spTree>
    <p:extLst>
      <p:ext uri="{BB962C8B-B14F-4D97-AF65-F5344CB8AC3E}">
        <p14:creationId xmlns:p14="http://schemas.microsoft.com/office/powerpoint/2010/main" val="353986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zitten, waterval, water&#10;&#10;Automatisch gegenereerde beschrijving">
            <a:extLst>
              <a:ext uri="{FF2B5EF4-FFF2-40B4-BE49-F238E27FC236}">
                <a16:creationId xmlns:a16="http://schemas.microsoft.com/office/drawing/2014/main" id="{0B362725-C685-1F46-9331-75C6B9937A7F}"/>
              </a:ext>
            </a:extLst>
          </p:cNvPr>
          <p:cNvPicPr>
            <a:picLocks noChangeAspect="1"/>
          </p:cNvPicPr>
          <p:nvPr/>
        </p:nvPicPr>
        <p:blipFill rotWithShape="1">
          <a:blip r:embed="rId3"/>
          <a:srcRect l="8029" r="2736" b="2"/>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2" name="Titel 1">
            <a:extLst>
              <a:ext uri="{FF2B5EF4-FFF2-40B4-BE49-F238E27FC236}">
                <a16:creationId xmlns:a16="http://schemas.microsoft.com/office/drawing/2014/main" id="{25DE980A-2790-3A44-8530-A08327DD7EA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nl-NL" sz="4000" dirty="0"/>
              <a:t>Minicollege van hoogleraar Erik </a:t>
            </a:r>
            <a:r>
              <a:rPr lang="nl-NL" sz="4000" dirty="0" err="1"/>
              <a:t>Scherder</a:t>
            </a:r>
            <a:r>
              <a:rPr lang="nl-NL" sz="4000" dirty="0"/>
              <a:t>.</a:t>
            </a:r>
            <a:br>
              <a:rPr lang="nl-NL" sz="4000" dirty="0"/>
            </a:br>
            <a:r>
              <a:rPr lang="en-US" sz="4000" dirty="0"/>
              <a:t>Stress </a:t>
            </a:r>
            <a:r>
              <a:rPr lang="en-US" sz="4000" dirty="0" err="1"/>
              <a:t>en</a:t>
            </a:r>
            <a:r>
              <a:rPr lang="en-US" sz="4000" dirty="0"/>
              <a:t> </a:t>
            </a:r>
            <a:r>
              <a:rPr lang="en-US" sz="4000" dirty="0" err="1"/>
              <a:t>chronische</a:t>
            </a:r>
            <a:r>
              <a:rPr lang="en-US" sz="4000" dirty="0"/>
              <a:t> stress</a:t>
            </a:r>
            <a:r>
              <a:rPr lang="en-US" sz="4800" dirty="0"/>
              <a:t>?</a:t>
            </a:r>
          </a:p>
        </p:txBody>
      </p:sp>
      <p:sp>
        <p:nvSpPr>
          <p:cNvPr id="3" name="Tijdelijke aanduiding voor inhoud 2">
            <a:extLst>
              <a:ext uri="{FF2B5EF4-FFF2-40B4-BE49-F238E27FC236}">
                <a16:creationId xmlns:a16="http://schemas.microsoft.com/office/drawing/2014/main" id="{CC409F86-3506-4141-A5FE-B2A92F860E5E}"/>
              </a:ext>
            </a:extLst>
          </p:cNvPr>
          <p:cNvSpPr>
            <a:spLocks noGrp="1"/>
          </p:cNvSpPr>
          <p:nvPr>
            <p:ph idx="1"/>
          </p:nvPr>
        </p:nvSpPr>
        <p:spPr>
          <a:xfrm>
            <a:off x="477981" y="4872922"/>
            <a:ext cx="3933306" cy="1208141"/>
          </a:xfrm>
        </p:spPr>
        <p:txBody>
          <a:bodyPr vert="horz" lIns="91440" tIns="45720" rIns="91440" bIns="45720" rtlCol="0">
            <a:normAutofit/>
          </a:bodyPr>
          <a:lstStyle/>
          <a:p>
            <a:pPr marL="0" indent="0">
              <a:buNone/>
            </a:pPr>
            <a:r>
              <a:rPr lang="en-US" sz="2000">
                <a:hlinkClick r:id="rId4"/>
              </a:rPr>
              <a:t>https://youtu.be/FMwu3fjum1g</a:t>
            </a:r>
            <a:r>
              <a:rPr lang="en-US" sz="2000"/>
              <a:t> </a:t>
            </a:r>
          </a:p>
        </p:txBody>
      </p:sp>
    </p:spTree>
    <p:extLst>
      <p:ext uri="{BB962C8B-B14F-4D97-AF65-F5344CB8AC3E}">
        <p14:creationId xmlns:p14="http://schemas.microsoft.com/office/powerpoint/2010/main" val="211735452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1549</Words>
  <Application>Microsoft Macintosh PowerPoint</Application>
  <PresentationFormat>Breedbeeld</PresentationFormat>
  <Paragraphs>179</Paragraphs>
  <Slides>34</Slides>
  <Notes>17</Notes>
  <HiddenSlides>0</HiddenSlides>
  <MMClips>0</MMClips>
  <ScaleCrop>false</ScaleCrop>
  <HeadingPairs>
    <vt:vector size="6" baseType="variant">
      <vt:variant>
        <vt:lpstr>Gebruikte lettertypen</vt:lpstr>
      </vt:variant>
      <vt:variant>
        <vt:i4>4</vt:i4>
      </vt:variant>
      <vt:variant>
        <vt:lpstr>Thema</vt:lpstr>
      </vt:variant>
      <vt:variant>
        <vt:i4>3</vt:i4>
      </vt:variant>
      <vt:variant>
        <vt:lpstr>Diatitels</vt:lpstr>
      </vt:variant>
      <vt:variant>
        <vt:i4>34</vt:i4>
      </vt:variant>
    </vt:vector>
  </HeadingPairs>
  <TitlesOfParts>
    <vt:vector size="41" baseType="lpstr">
      <vt:lpstr>Arial</vt:lpstr>
      <vt:lpstr>Calibri</vt:lpstr>
      <vt:lpstr>Calibri Light</vt:lpstr>
      <vt:lpstr>Wingdings</vt:lpstr>
      <vt:lpstr>Kantoorthema</vt:lpstr>
      <vt:lpstr>1_Kantoorthema</vt:lpstr>
      <vt:lpstr>2_Kantoorthema</vt:lpstr>
      <vt:lpstr>Stress en stressfysiologie en stress preventie </vt:lpstr>
      <vt:lpstr>Leerdoelen</vt:lpstr>
      <vt:lpstr>Even wakker worden!</vt:lpstr>
      <vt:lpstr>Echt handig!</vt:lpstr>
      <vt:lpstr>Definitie</vt:lpstr>
      <vt:lpstr>Verschillende vormen</vt:lpstr>
      <vt:lpstr>Hoe reageert ons lichaam op stress</vt:lpstr>
      <vt:lpstr>WAT DOET STRESS FYSIEK?</vt:lpstr>
      <vt:lpstr>Minicollege van hoogleraar Erik Scherder. Stress en chronische stress?</vt:lpstr>
      <vt:lpstr>Welke aspecten in het minicollege?</vt:lpstr>
      <vt:lpstr>Fysiologische werking van stress</vt:lpstr>
      <vt:lpstr>PowerPoint-presentatie</vt:lpstr>
      <vt:lpstr>Voorbeelden van hormonen die de bijnier produceert:</vt:lpstr>
      <vt:lpstr>Cortisol</vt:lpstr>
      <vt:lpstr>Te lang een hoog cortisol gehalte in je lichaam.</vt:lpstr>
      <vt:lpstr>4. Hippocampus </vt:lpstr>
      <vt:lpstr>PowerPoint-presentatie</vt:lpstr>
      <vt:lpstr>Signalen</vt:lpstr>
      <vt:lpstr>PowerPoint-presentatie</vt:lpstr>
      <vt:lpstr>Eigenschappen die gevoeliger kunnen maken voor stress </vt:lpstr>
      <vt:lpstr>Maak voor jezelf een lijst </vt:lpstr>
      <vt:lpstr>Flow, druk en stress</vt:lpstr>
      <vt:lpstr>Hoe bewust ben jij hier mee bezig?</vt:lpstr>
      <vt:lpstr>PowerPoint-presentatie</vt:lpstr>
      <vt:lpstr>Relatie met de vorige les. Slaap en stress</vt:lpstr>
      <vt:lpstr>Slaaptekort en de prefrontale cortex, impact op emoties en prestaties (vorige les)</vt:lpstr>
      <vt:lpstr>Relatie stress en cortisol</vt:lpstr>
      <vt:lpstr>Voeding en stress</vt:lpstr>
      <vt:lpstr> Tryptofaan komt voor in: </vt:lpstr>
      <vt:lpstr>Stress en bewegen</vt:lpstr>
      <vt:lpstr>Ontspannen/relaxen</vt:lpstr>
      <vt:lpstr>Wat helpt nog meer bij stress of minder goed slapen?</vt:lpstr>
      <vt:lpstr>Besluit keuzedeel</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Stress en stressfysiologie en stress preventie </dc:title>
  <dc:creator>Mariska de Rouw</dc:creator>
  <cp:lastModifiedBy>Mariska de Rouw</cp:lastModifiedBy>
  <cp:revision>1</cp:revision>
  <dcterms:created xsi:type="dcterms:W3CDTF">2021-02-09T11:12:33Z</dcterms:created>
  <dcterms:modified xsi:type="dcterms:W3CDTF">2021-02-09T11:12:41Z</dcterms:modified>
</cp:coreProperties>
</file>